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384A9-3BA1-417D-8C5B-5D1CB9C1A3BC}" type="doc">
      <dgm:prSet loTypeId="urn:microsoft.com/office/officeart/2005/8/layout/arrow5" loCatId="relationship" qsTypeId="urn:microsoft.com/office/officeart/2005/8/quickstyle/3d7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C99FF34-02DB-4486-8FF8-D34E8016F118}">
      <dgm:prSet custT="1"/>
      <dgm:spPr/>
      <dgm:t>
        <a:bodyPr/>
        <a:lstStyle/>
        <a:p>
          <a:r>
            <a:rPr lang="ru-RU" sz="2000" b="1" smtClean="0">
              <a:latin typeface="Times New Roman" pitchFamily="16" charset="0"/>
            </a:rPr>
            <a:t>Совокупность обязательных к исполнению норм, установленных государством</a:t>
          </a:r>
          <a:endParaRPr lang="ru-RU" sz="2000" b="1" dirty="0"/>
        </a:p>
      </dgm:t>
    </dgm:pt>
    <dgm:pt modelId="{97E1F50E-CB41-4BB7-AF8A-485CA7B55556}" type="parTrans" cxnId="{EB4E2966-2F95-422A-AE68-C7E99D0FE31D}">
      <dgm:prSet/>
      <dgm:spPr/>
      <dgm:t>
        <a:bodyPr/>
        <a:lstStyle/>
        <a:p>
          <a:endParaRPr lang="ru-RU"/>
        </a:p>
      </dgm:t>
    </dgm:pt>
    <dgm:pt modelId="{2039BB5C-62AB-4F68-ACF9-C1D77D5ECFC3}" type="sibTrans" cxnId="{EB4E2966-2F95-422A-AE68-C7E99D0FE31D}">
      <dgm:prSet/>
      <dgm:spPr/>
      <dgm:t>
        <a:bodyPr/>
        <a:lstStyle/>
        <a:p>
          <a:endParaRPr lang="ru-RU"/>
        </a:p>
      </dgm:t>
    </dgm:pt>
    <dgm:pt modelId="{3C93D51E-C225-49D0-9D7A-9149C5EACA57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Регулятор общественных отношений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265F7C4-7E8A-435C-A0AA-B50DB2E2D2F1}" type="parTrans" cxnId="{36DC1261-4891-4EDB-92FB-97C9951FB612}">
      <dgm:prSet/>
      <dgm:spPr/>
      <dgm:t>
        <a:bodyPr/>
        <a:lstStyle/>
        <a:p>
          <a:endParaRPr lang="ru-RU"/>
        </a:p>
      </dgm:t>
    </dgm:pt>
    <dgm:pt modelId="{EB8C72CE-DE9E-419C-BC46-B8819DD68B1F}" type="sibTrans" cxnId="{36DC1261-4891-4EDB-92FB-97C9951FB612}">
      <dgm:prSet/>
      <dgm:spPr/>
      <dgm:t>
        <a:bodyPr/>
        <a:lstStyle/>
        <a:p>
          <a:endParaRPr lang="ru-RU"/>
        </a:p>
      </dgm:t>
    </dgm:pt>
    <dgm:pt modelId="{FAC70F84-1BC8-45D6-8807-540C6BA6BC15}" type="pres">
      <dgm:prSet presAssocID="{987384A9-3BA1-417D-8C5B-5D1CB9C1A3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6FF99A-BDD0-45D7-B9D1-EBD3BF0159CC}" type="pres">
      <dgm:prSet presAssocID="{4C99FF34-02DB-4486-8FF8-D34E8016F11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C1D0A-A44A-44DA-BB0D-AC26356C7FD3}" type="pres">
      <dgm:prSet presAssocID="{3C93D51E-C225-49D0-9D7A-9149C5EACA5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0790D-DCC1-442D-B5DC-0AD22F564DE9}" type="presOf" srcId="{987384A9-3BA1-417D-8C5B-5D1CB9C1A3BC}" destId="{FAC70F84-1BC8-45D6-8807-540C6BA6BC15}" srcOrd="0" destOrd="0" presId="urn:microsoft.com/office/officeart/2005/8/layout/arrow5"/>
    <dgm:cxn modelId="{725B9DB2-6692-41AF-99AA-4D10BF9E9893}" type="presOf" srcId="{4C99FF34-02DB-4486-8FF8-D34E8016F118}" destId="{9A6FF99A-BDD0-45D7-B9D1-EBD3BF0159CC}" srcOrd="0" destOrd="0" presId="urn:microsoft.com/office/officeart/2005/8/layout/arrow5"/>
    <dgm:cxn modelId="{36DC1261-4891-4EDB-92FB-97C9951FB612}" srcId="{987384A9-3BA1-417D-8C5B-5D1CB9C1A3BC}" destId="{3C93D51E-C225-49D0-9D7A-9149C5EACA57}" srcOrd="1" destOrd="0" parTransId="{E265F7C4-7E8A-435C-A0AA-B50DB2E2D2F1}" sibTransId="{EB8C72CE-DE9E-419C-BC46-B8819DD68B1F}"/>
    <dgm:cxn modelId="{9C98C596-8A0A-4F75-91BA-A3CD6CAAAC0A}" type="presOf" srcId="{3C93D51E-C225-49D0-9D7A-9149C5EACA57}" destId="{0CBC1D0A-A44A-44DA-BB0D-AC26356C7FD3}" srcOrd="0" destOrd="0" presId="urn:microsoft.com/office/officeart/2005/8/layout/arrow5"/>
    <dgm:cxn modelId="{EB4E2966-2F95-422A-AE68-C7E99D0FE31D}" srcId="{987384A9-3BA1-417D-8C5B-5D1CB9C1A3BC}" destId="{4C99FF34-02DB-4486-8FF8-D34E8016F118}" srcOrd="0" destOrd="0" parTransId="{97E1F50E-CB41-4BB7-AF8A-485CA7B55556}" sibTransId="{2039BB5C-62AB-4F68-ACF9-C1D77D5ECFC3}"/>
    <dgm:cxn modelId="{9D4DB8C1-2662-4188-A030-8BED06207FAE}" type="presParOf" srcId="{FAC70F84-1BC8-45D6-8807-540C6BA6BC15}" destId="{9A6FF99A-BDD0-45D7-B9D1-EBD3BF0159CC}" srcOrd="0" destOrd="0" presId="urn:microsoft.com/office/officeart/2005/8/layout/arrow5"/>
    <dgm:cxn modelId="{8F67C216-BE72-4A70-9D37-AD8497A6D207}" type="presParOf" srcId="{FAC70F84-1BC8-45D6-8807-540C6BA6BC15}" destId="{0CBC1D0A-A44A-44DA-BB0D-AC26356C7FD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7BB64C3-C6FE-41E4-98E2-E56CE8A48317}" type="doc">
      <dgm:prSet loTypeId="urn:microsoft.com/office/officeart/2005/8/layout/funnel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098C171-ACF8-4E02-A725-8CF02353040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Невыполнения родителями обязанностей по воспитанию и обучению детей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760B1D-33EC-4BDB-BC79-69DEE17FD0DD}" type="parTrans" cxnId="{81DF5D2B-924B-4C42-9A3F-56ED208C0FFA}">
      <dgm:prSet/>
      <dgm:spPr/>
      <dgm:t>
        <a:bodyPr/>
        <a:lstStyle/>
        <a:p>
          <a:endParaRPr lang="ru-RU"/>
        </a:p>
      </dgm:t>
    </dgm:pt>
    <dgm:pt modelId="{CF2FA5FF-AE67-4185-8782-408FD0C76B88}" type="sibTrans" cxnId="{81DF5D2B-924B-4C42-9A3F-56ED208C0FFA}">
      <dgm:prSet/>
      <dgm:spPr/>
      <dgm:t>
        <a:bodyPr/>
        <a:lstStyle/>
        <a:p>
          <a:endParaRPr lang="ru-RU"/>
        </a:p>
      </dgm:t>
    </dgm:pt>
    <dgm:pt modelId="{0D2F825B-BA88-409B-B066-78020A6AAAE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Употреблении спиртного или в употребление наркотических средств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07E21C-425B-476D-97C4-830930227717}" type="parTrans" cxnId="{77AE653C-A120-4683-B3A1-CEBD56E0E459}">
      <dgm:prSet/>
      <dgm:spPr/>
      <dgm:t>
        <a:bodyPr/>
        <a:lstStyle/>
        <a:p>
          <a:endParaRPr lang="ru-RU"/>
        </a:p>
      </dgm:t>
    </dgm:pt>
    <dgm:pt modelId="{948E0484-451F-48F9-BCC9-C43927F2AB1F}" type="sibTrans" cxnId="{77AE653C-A120-4683-B3A1-CEBD56E0E459}">
      <dgm:prSet/>
      <dgm:spPr/>
      <dgm:t>
        <a:bodyPr/>
        <a:lstStyle/>
        <a:p>
          <a:endParaRPr lang="ru-RU"/>
        </a:p>
      </dgm:t>
    </dgm:pt>
    <dgm:pt modelId="{AB8B7D51-2727-4B37-9C04-1D5EBFD7C7D2}">
      <dgm:prSet phldrT="[Текст]" custT="1"/>
      <dgm:spPr/>
      <dgm:t>
        <a:bodyPr/>
        <a:lstStyle/>
        <a:p>
          <a:r>
            <a: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появление в общественных местах в состоянии опьянения или распитие в общественных местах пива, спиртного подростками в возрасте до 16 лет</a:t>
          </a:r>
          <a:endParaRPr lang="ru-RU" sz="1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89A2AB-A66B-4A54-A290-8069E39FB2CE}" type="parTrans" cxnId="{2514C04C-19EA-4886-B4AC-7713EDFDBEBE}">
      <dgm:prSet/>
      <dgm:spPr/>
      <dgm:t>
        <a:bodyPr/>
        <a:lstStyle/>
        <a:p>
          <a:endParaRPr lang="ru-RU"/>
        </a:p>
      </dgm:t>
    </dgm:pt>
    <dgm:pt modelId="{CA3F88FC-D0AE-4356-9897-9E020FF9C580}" type="sibTrans" cxnId="{2514C04C-19EA-4886-B4AC-7713EDFDBEBE}">
      <dgm:prSet/>
      <dgm:spPr/>
      <dgm:t>
        <a:bodyPr/>
        <a:lstStyle/>
        <a:p>
          <a:endParaRPr lang="ru-RU"/>
        </a:p>
      </dgm:t>
    </dgm:pt>
    <dgm:pt modelId="{22CA2748-7FB8-4ADC-AA06-407580A2BBBD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Предупреждение, возложение обязанности загладить причиненный вред или наложить денежный штраф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126DC3A-B30D-4436-A7A6-AF709F2D0270}" type="parTrans" cxnId="{3875801B-9355-4714-97DA-859883D41532}">
      <dgm:prSet/>
      <dgm:spPr/>
      <dgm:t>
        <a:bodyPr/>
        <a:lstStyle/>
        <a:p>
          <a:endParaRPr lang="ru-RU"/>
        </a:p>
      </dgm:t>
    </dgm:pt>
    <dgm:pt modelId="{E81CF216-7C94-44F5-966D-C36667B6A4A3}" type="sibTrans" cxnId="{3875801B-9355-4714-97DA-859883D41532}">
      <dgm:prSet/>
      <dgm:spPr/>
      <dgm:t>
        <a:bodyPr/>
        <a:lstStyle/>
        <a:p>
          <a:endParaRPr lang="ru-RU"/>
        </a:p>
      </dgm:t>
    </dgm:pt>
    <dgm:pt modelId="{8BD35FFF-499A-4F8F-9AB7-F5F3FC9068D0}" type="pres">
      <dgm:prSet presAssocID="{07BB64C3-C6FE-41E4-98E2-E56CE8A4831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AF5E7E-D837-4319-A4C6-C46A6FB32949}" type="pres">
      <dgm:prSet presAssocID="{07BB64C3-C6FE-41E4-98E2-E56CE8A48317}" presName="ellipse" presStyleLbl="trBgShp" presStyleIdx="0" presStyleCnt="1"/>
      <dgm:spPr/>
    </dgm:pt>
    <dgm:pt modelId="{2BBC22CE-9CCE-4DCE-807F-1B7F74D3901D}" type="pres">
      <dgm:prSet presAssocID="{07BB64C3-C6FE-41E4-98E2-E56CE8A48317}" presName="arrow1" presStyleLbl="fgShp" presStyleIdx="0" presStyleCnt="1"/>
      <dgm:spPr/>
    </dgm:pt>
    <dgm:pt modelId="{A8E6F431-E76F-4C8C-BCB4-B6AB51C89867}" type="pres">
      <dgm:prSet presAssocID="{07BB64C3-C6FE-41E4-98E2-E56CE8A4831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F6A67-DFF3-41CA-B966-D7E2F500EAB9}" type="pres">
      <dgm:prSet presAssocID="{0D2F825B-BA88-409B-B066-78020A6AAAE9}" presName="item1" presStyleLbl="node1" presStyleIdx="0" presStyleCnt="3" custScaleX="146503" custScaleY="141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D007E-A52C-4D20-8C07-E72DD599A692}" type="pres">
      <dgm:prSet presAssocID="{AB8B7D51-2727-4B37-9C04-1D5EBFD7C7D2}" presName="item2" presStyleLbl="node1" presStyleIdx="1" presStyleCnt="3" custScaleX="143635" custScaleY="119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78DB2-827F-4AAB-8C60-4A4EEB2C7C92}" type="pres">
      <dgm:prSet presAssocID="{22CA2748-7FB8-4ADC-AA06-407580A2BBBD}" presName="item3" presStyleLbl="node1" presStyleIdx="2" presStyleCnt="3" custScaleX="111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9CB5F-3D76-49C8-91B4-A8A3D7BAEE96}" type="pres">
      <dgm:prSet presAssocID="{07BB64C3-C6FE-41E4-98E2-E56CE8A48317}" presName="funnel" presStyleLbl="trAlignAcc1" presStyleIdx="0" presStyleCnt="1" custLinFactNeighborX="1020" custLinFactNeighborY="962"/>
      <dgm:spPr/>
    </dgm:pt>
  </dgm:ptLst>
  <dgm:cxnLst>
    <dgm:cxn modelId="{E20FC33C-AE31-463E-91F9-860CFABE1AF8}" type="presOf" srcId="{7098C171-ACF8-4E02-A725-8CF023530403}" destId="{13778DB2-827F-4AAB-8C60-4A4EEB2C7C92}" srcOrd="0" destOrd="0" presId="urn:microsoft.com/office/officeart/2005/8/layout/funnel1"/>
    <dgm:cxn modelId="{3875801B-9355-4714-97DA-859883D41532}" srcId="{07BB64C3-C6FE-41E4-98E2-E56CE8A48317}" destId="{22CA2748-7FB8-4ADC-AA06-407580A2BBBD}" srcOrd="3" destOrd="0" parTransId="{3126DC3A-B30D-4436-A7A6-AF709F2D0270}" sibTransId="{E81CF216-7C94-44F5-966D-C36667B6A4A3}"/>
    <dgm:cxn modelId="{75EC3474-0B75-4C4E-9AC9-8401D315132A}" type="presOf" srcId="{07BB64C3-C6FE-41E4-98E2-E56CE8A48317}" destId="{8BD35FFF-499A-4F8F-9AB7-F5F3FC9068D0}" srcOrd="0" destOrd="0" presId="urn:microsoft.com/office/officeart/2005/8/layout/funnel1"/>
    <dgm:cxn modelId="{77AE653C-A120-4683-B3A1-CEBD56E0E459}" srcId="{07BB64C3-C6FE-41E4-98E2-E56CE8A48317}" destId="{0D2F825B-BA88-409B-B066-78020A6AAAE9}" srcOrd="1" destOrd="0" parTransId="{9F07E21C-425B-476D-97C4-830930227717}" sibTransId="{948E0484-451F-48F9-BCC9-C43927F2AB1F}"/>
    <dgm:cxn modelId="{5AFC8378-6D01-476B-B3E4-CD97F5BA0657}" type="presOf" srcId="{0D2F825B-BA88-409B-B066-78020A6AAAE9}" destId="{FD4D007E-A52C-4D20-8C07-E72DD599A692}" srcOrd="0" destOrd="0" presId="urn:microsoft.com/office/officeart/2005/8/layout/funnel1"/>
    <dgm:cxn modelId="{2514C04C-19EA-4886-B4AC-7713EDFDBEBE}" srcId="{07BB64C3-C6FE-41E4-98E2-E56CE8A48317}" destId="{AB8B7D51-2727-4B37-9C04-1D5EBFD7C7D2}" srcOrd="2" destOrd="0" parTransId="{8B89A2AB-A66B-4A54-A290-8069E39FB2CE}" sibTransId="{CA3F88FC-D0AE-4356-9897-9E020FF9C580}"/>
    <dgm:cxn modelId="{7E0325E0-5775-40A7-A3ED-3B39020B7D33}" type="presOf" srcId="{22CA2748-7FB8-4ADC-AA06-407580A2BBBD}" destId="{A8E6F431-E76F-4C8C-BCB4-B6AB51C89867}" srcOrd="0" destOrd="0" presId="urn:microsoft.com/office/officeart/2005/8/layout/funnel1"/>
    <dgm:cxn modelId="{81DF5D2B-924B-4C42-9A3F-56ED208C0FFA}" srcId="{07BB64C3-C6FE-41E4-98E2-E56CE8A48317}" destId="{7098C171-ACF8-4E02-A725-8CF023530403}" srcOrd="0" destOrd="0" parTransId="{2A760B1D-33EC-4BDB-BC79-69DEE17FD0DD}" sibTransId="{CF2FA5FF-AE67-4185-8782-408FD0C76B88}"/>
    <dgm:cxn modelId="{9993CBED-0928-4F18-B33C-B5295EC842FE}" type="presOf" srcId="{AB8B7D51-2727-4B37-9C04-1D5EBFD7C7D2}" destId="{7A5F6A67-DFF3-41CA-B966-D7E2F500EAB9}" srcOrd="0" destOrd="0" presId="urn:microsoft.com/office/officeart/2005/8/layout/funnel1"/>
    <dgm:cxn modelId="{196C3514-9E97-4781-8B08-383BE04CAD1A}" type="presParOf" srcId="{8BD35FFF-499A-4F8F-9AB7-F5F3FC9068D0}" destId="{D3AF5E7E-D837-4319-A4C6-C46A6FB32949}" srcOrd="0" destOrd="0" presId="urn:microsoft.com/office/officeart/2005/8/layout/funnel1"/>
    <dgm:cxn modelId="{06837F6C-7292-4091-BDDD-07350E03FD3F}" type="presParOf" srcId="{8BD35FFF-499A-4F8F-9AB7-F5F3FC9068D0}" destId="{2BBC22CE-9CCE-4DCE-807F-1B7F74D3901D}" srcOrd="1" destOrd="0" presId="urn:microsoft.com/office/officeart/2005/8/layout/funnel1"/>
    <dgm:cxn modelId="{98FE3E7C-3807-4ED2-867C-FC4AF9829282}" type="presParOf" srcId="{8BD35FFF-499A-4F8F-9AB7-F5F3FC9068D0}" destId="{A8E6F431-E76F-4C8C-BCB4-B6AB51C89867}" srcOrd="2" destOrd="0" presId="urn:microsoft.com/office/officeart/2005/8/layout/funnel1"/>
    <dgm:cxn modelId="{12551F9F-9D3E-44B7-8FE6-BF95DCBC7FD6}" type="presParOf" srcId="{8BD35FFF-499A-4F8F-9AB7-F5F3FC9068D0}" destId="{7A5F6A67-DFF3-41CA-B966-D7E2F500EAB9}" srcOrd="3" destOrd="0" presId="urn:microsoft.com/office/officeart/2005/8/layout/funnel1"/>
    <dgm:cxn modelId="{7B115E7A-AF29-49EF-85FD-774E833A69D1}" type="presParOf" srcId="{8BD35FFF-499A-4F8F-9AB7-F5F3FC9068D0}" destId="{FD4D007E-A52C-4D20-8C07-E72DD599A692}" srcOrd="4" destOrd="0" presId="urn:microsoft.com/office/officeart/2005/8/layout/funnel1"/>
    <dgm:cxn modelId="{027C6D9D-EB7D-4D72-9720-E2B8E7712587}" type="presParOf" srcId="{8BD35FFF-499A-4F8F-9AB7-F5F3FC9068D0}" destId="{13778DB2-827F-4AAB-8C60-4A4EEB2C7C92}" srcOrd="5" destOrd="0" presId="urn:microsoft.com/office/officeart/2005/8/layout/funnel1"/>
    <dgm:cxn modelId="{876731A8-86A6-4A19-9BE2-FC60319FBCCD}" type="presParOf" srcId="{8BD35FFF-499A-4F8F-9AB7-F5F3FC9068D0}" destId="{A8F9CB5F-3D76-49C8-91B4-A8A3D7BAEE9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9527BD0-328B-4998-9F8F-087ACF819F34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2DF8ABC-480D-489E-B66A-E38067DD0A3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уголовном кодексе Российской Федерации предусмотрены специальные нормы об уголовной ответственности родителей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1D1736-25B2-4593-8820-C7D2C3088794}" type="parTrans" cxnId="{4957CF4F-000E-4055-845F-585CE061615E}">
      <dgm:prSet/>
      <dgm:spPr/>
      <dgm:t>
        <a:bodyPr/>
        <a:lstStyle/>
        <a:p>
          <a:endParaRPr lang="ru-RU"/>
        </a:p>
      </dgm:t>
    </dgm:pt>
    <dgm:pt modelId="{8FA823ED-E27B-49FD-9C42-21C1E022F1E0}" type="sibTrans" cxnId="{4957CF4F-000E-4055-845F-585CE061615E}">
      <dgm:prSet/>
      <dgm:spPr/>
      <dgm:t>
        <a:bodyPr/>
        <a:lstStyle/>
        <a:p>
          <a:endParaRPr lang="ru-RU"/>
        </a:p>
      </dgm:t>
    </dgm:pt>
    <dgm:pt modelId="{1066FAE5-3700-4F1E-ADED-D297C15EF34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вовлечение несовершеннолетних детей в совершение преступления путем обещаний, обмана, угроз или иным способом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C79084-4B29-4564-A411-86F519CA5061}" type="parTrans" cxnId="{8E215CCD-04E6-4D2A-B0F5-31595A3F93F6}">
      <dgm:prSet/>
      <dgm:spPr/>
      <dgm:t>
        <a:bodyPr/>
        <a:lstStyle/>
        <a:p>
          <a:endParaRPr lang="ru-RU"/>
        </a:p>
      </dgm:t>
    </dgm:pt>
    <dgm:pt modelId="{39A7880D-1C6C-47E8-A281-E73DAFAF2C85}" type="sibTrans" cxnId="{8E215CCD-04E6-4D2A-B0F5-31595A3F93F6}">
      <dgm:prSet/>
      <dgm:spPr/>
      <dgm:t>
        <a:bodyPr/>
        <a:lstStyle/>
        <a:p>
          <a:endParaRPr lang="ru-RU"/>
        </a:p>
      </dgm:t>
    </dgm:pt>
    <dgm:pt modelId="{43577784-F95D-47E6-9283-52C0010E5BC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вовлечение несовершеннолетнего в систематическое употребление спиртных напитков и одурманивающих веществ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978D58-BD3E-4DF5-855F-E1F7CB6D6876}" type="parTrans" cxnId="{EC042BCC-1C99-40B7-8B6D-ADA1BE8B1828}">
      <dgm:prSet/>
      <dgm:spPr/>
      <dgm:t>
        <a:bodyPr/>
        <a:lstStyle/>
        <a:p>
          <a:endParaRPr lang="ru-RU"/>
        </a:p>
      </dgm:t>
    </dgm:pt>
    <dgm:pt modelId="{E941D385-45FB-49E2-BC52-93E9CE9E8133}" type="sibTrans" cxnId="{EC042BCC-1C99-40B7-8B6D-ADA1BE8B1828}">
      <dgm:prSet/>
      <dgm:spPr/>
      <dgm:t>
        <a:bodyPr/>
        <a:lstStyle/>
        <a:p>
          <a:endParaRPr lang="ru-RU"/>
        </a:p>
      </dgm:t>
    </dgm:pt>
    <dgm:pt modelId="{0ABA6E68-AFB9-465B-80A8-5F5D2C32F563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вовлечение в занятие проституцией, бродяжничеством или попрошайничеством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8BB78E-5E1F-41E0-AA45-2D80802063B6}" type="parTrans" cxnId="{3CCEF067-B4B7-4B75-9EB3-1CDE4415EA54}">
      <dgm:prSet/>
      <dgm:spPr/>
      <dgm:t>
        <a:bodyPr/>
        <a:lstStyle/>
        <a:p>
          <a:endParaRPr lang="ru-RU"/>
        </a:p>
      </dgm:t>
    </dgm:pt>
    <dgm:pt modelId="{D088D896-8EED-400C-A783-9F5A49526518}" type="sibTrans" cxnId="{3CCEF067-B4B7-4B75-9EB3-1CDE4415EA54}">
      <dgm:prSet/>
      <dgm:spPr/>
      <dgm:t>
        <a:bodyPr/>
        <a:lstStyle/>
        <a:p>
          <a:endParaRPr lang="ru-RU"/>
        </a:p>
      </dgm:t>
    </dgm:pt>
    <dgm:pt modelId="{9C0B3C48-57DC-4A50-B185-09AE8E8DD66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злостное уклонение от уплаты средств на содержание детей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BA26F0-9F48-4137-81CE-4FD4A1B2ADBD}" type="parTrans" cxnId="{45962563-6266-4786-8F50-C5664CC7C714}">
      <dgm:prSet/>
      <dgm:spPr/>
      <dgm:t>
        <a:bodyPr/>
        <a:lstStyle/>
        <a:p>
          <a:endParaRPr lang="ru-RU"/>
        </a:p>
      </dgm:t>
    </dgm:pt>
    <dgm:pt modelId="{1BD443FC-FA96-48D5-A5E7-D30B74FF48FC}" type="sibTrans" cxnId="{45962563-6266-4786-8F50-C5664CC7C714}">
      <dgm:prSet/>
      <dgm:spPr/>
      <dgm:t>
        <a:bodyPr/>
        <a:lstStyle/>
        <a:p>
          <a:endParaRPr lang="ru-RU"/>
        </a:p>
      </dgm:t>
    </dgm:pt>
    <dgm:pt modelId="{27254265-AA3C-4AFE-B4D9-C1EAE974B1DE}">
      <dgm:prSet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неисполнение или ненадлежащее исполнение обязанностей по воспитанию детей, если эти деяния соединены с жестоким обращением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8FD84E-C1ED-49A0-98AD-1E1C4121EB59}" type="parTrans" cxnId="{A346B296-5CD7-4C6C-852E-69225D63103E}">
      <dgm:prSet/>
      <dgm:spPr/>
      <dgm:t>
        <a:bodyPr/>
        <a:lstStyle/>
        <a:p>
          <a:endParaRPr lang="ru-RU"/>
        </a:p>
      </dgm:t>
    </dgm:pt>
    <dgm:pt modelId="{6C1DEA35-1348-439D-A3E5-824CDE1BD297}" type="sibTrans" cxnId="{A346B296-5CD7-4C6C-852E-69225D63103E}">
      <dgm:prSet/>
      <dgm:spPr/>
      <dgm:t>
        <a:bodyPr/>
        <a:lstStyle/>
        <a:p>
          <a:endParaRPr lang="ru-RU"/>
        </a:p>
      </dgm:t>
    </dgm:pt>
    <dgm:pt modelId="{CAAE14D4-D059-4477-B22E-C7D42E341A14}" type="pres">
      <dgm:prSet presAssocID="{19527BD0-328B-4998-9F8F-087ACF819F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AE90CF-A3BD-4637-ACED-6F6E2262CEB3}" type="pres">
      <dgm:prSet presAssocID="{F2DF8ABC-480D-489E-B66A-E38067DD0A3A}" presName="centerShape" presStyleLbl="node0" presStyleIdx="0" presStyleCnt="1" custScaleX="172526" custScaleY="147335"/>
      <dgm:spPr/>
      <dgm:t>
        <a:bodyPr/>
        <a:lstStyle/>
        <a:p>
          <a:endParaRPr lang="ru-RU"/>
        </a:p>
      </dgm:t>
    </dgm:pt>
    <dgm:pt modelId="{5EEC07B1-A715-44E5-8ED7-E4989298DA68}" type="pres">
      <dgm:prSet presAssocID="{05C79084-4B29-4564-A411-86F519CA5061}" presName="parTrans" presStyleLbl="sibTrans2D1" presStyleIdx="0" presStyleCnt="5"/>
      <dgm:spPr/>
      <dgm:t>
        <a:bodyPr/>
        <a:lstStyle/>
        <a:p>
          <a:endParaRPr lang="ru-RU"/>
        </a:p>
      </dgm:t>
    </dgm:pt>
    <dgm:pt modelId="{F14F8764-B349-463A-B1A2-85FC6A7D8A32}" type="pres">
      <dgm:prSet presAssocID="{05C79084-4B29-4564-A411-86F519CA506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B3B29F9-CBA4-4E76-84F3-9C627E4219D8}" type="pres">
      <dgm:prSet presAssocID="{1066FAE5-3700-4F1E-ADED-D297C15EF346}" presName="node" presStyleLbl="node1" presStyleIdx="0" presStyleCnt="5" custScaleX="138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60A55-464B-4E24-9F8E-6C94A7851A6B}" type="pres">
      <dgm:prSet presAssocID="{70978D58-BD3E-4DF5-855F-E1F7CB6D6876}" presName="parTrans" presStyleLbl="sibTrans2D1" presStyleIdx="1" presStyleCnt="5"/>
      <dgm:spPr/>
      <dgm:t>
        <a:bodyPr/>
        <a:lstStyle/>
        <a:p>
          <a:endParaRPr lang="ru-RU"/>
        </a:p>
      </dgm:t>
    </dgm:pt>
    <dgm:pt modelId="{74C94338-0A43-48CC-80D5-32553C0AD415}" type="pres">
      <dgm:prSet presAssocID="{70978D58-BD3E-4DF5-855F-E1F7CB6D687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0E6CC74-2736-490A-9BB0-F0726BF6892A}" type="pres">
      <dgm:prSet presAssocID="{43577784-F95D-47E6-9283-52C0010E5BC7}" presName="node" presStyleLbl="node1" presStyleIdx="1" presStyleCnt="5" custScaleX="138381" custRadScaleRad="145108" custRadScaleInc="-14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D1C03-34F3-452F-A110-20EAC8011E6E}" type="pres">
      <dgm:prSet presAssocID="{968BB78E-5E1F-41E0-AA45-2D80802063B6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20179D8-D3EB-498F-8B27-6E488338A9DA}" type="pres">
      <dgm:prSet presAssocID="{968BB78E-5E1F-41E0-AA45-2D80802063B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6395443D-A9A3-4C23-8680-84C9B0F2F189}" type="pres">
      <dgm:prSet presAssocID="{0ABA6E68-AFB9-465B-80A8-5F5D2C32F563}" presName="node" presStyleLbl="node1" presStyleIdx="2" presStyleCnt="5" custScaleX="131757" custRadScaleRad="129617" custRadScaleInc="-54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BBCCD-94DC-436F-BE46-3CB09F23EC34}" type="pres">
      <dgm:prSet presAssocID="{878FD84E-C1ED-49A0-98AD-1E1C4121EB59}" presName="parTrans" presStyleLbl="sibTrans2D1" presStyleIdx="3" presStyleCnt="5"/>
      <dgm:spPr/>
      <dgm:t>
        <a:bodyPr/>
        <a:lstStyle/>
        <a:p>
          <a:endParaRPr lang="ru-RU"/>
        </a:p>
      </dgm:t>
    </dgm:pt>
    <dgm:pt modelId="{D1E26F2C-9452-4356-B352-78A623C30C61}" type="pres">
      <dgm:prSet presAssocID="{878FD84E-C1ED-49A0-98AD-1E1C4121EB59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72EB9D4D-C46D-4E61-8C1F-A4B9585EDC95}" type="pres">
      <dgm:prSet presAssocID="{27254265-AA3C-4AFE-B4D9-C1EAE974B1DE}" presName="node" presStyleLbl="node1" presStyleIdx="3" presStyleCnt="5" custScaleX="136593" custScaleY="115671" custRadScaleRad="127370" custRadScaleInc="47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177D1-4512-4F80-96D5-9BEED3D3F09D}" type="pres">
      <dgm:prSet presAssocID="{11BA26F0-9F48-4137-81CE-4FD4A1B2ADBD}" presName="parTrans" presStyleLbl="sibTrans2D1" presStyleIdx="4" presStyleCnt="5"/>
      <dgm:spPr/>
      <dgm:t>
        <a:bodyPr/>
        <a:lstStyle/>
        <a:p>
          <a:endParaRPr lang="ru-RU"/>
        </a:p>
      </dgm:t>
    </dgm:pt>
    <dgm:pt modelId="{414DC85B-5AF0-4F49-9E25-2C6396A57E2B}" type="pres">
      <dgm:prSet presAssocID="{11BA26F0-9F48-4137-81CE-4FD4A1B2ADB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6118C81E-EC25-495F-AE59-AB89C5E902F3}" type="pres">
      <dgm:prSet presAssocID="{9C0B3C48-57DC-4A50-B185-09AE8E8DD668}" presName="node" presStyleLbl="node1" presStyleIdx="4" presStyleCnt="5" custScaleX="124395" custRadScaleRad="135802" custRadScaleInc="-5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200CD8-3A78-41DA-90EF-CA8D6B3C0A83}" type="presOf" srcId="{43577784-F95D-47E6-9283-52C0010E5BC7}" destId="{80E6CC74-2736-490A-9BB0-F0726BF6892A}" srcOrd="0" destOrd="0" presId="urn:microsoft.com/office/officeart/2005/8/layout/radial5"/>
    <dgm:cxn modelId="{4957CF4F-000E-4055-845F-585CE061615E}" srcId="{19527BD0-328B-4998-9F8F-087ACF819F34}" destId="{F2DF8ABC-480D-489E-B66A-E38067DD0A3A}" srcOrd="0" destOrd="0" parTransId="{561D1736-25B2-4593-8820-C7D2C3088794}" sibTransId="{8FA823ED-E27B-49FD-9C42-21C1E022F1E0}"/>
    <dgm:cxn modelId="{C77DBCED-08D5-480E-BC16-A8D89FA3A3B1}" type="presOf" srcId="{11BA26F0-9F48-4137-81CE-4FD4A1B2ADBD}" destId="{982177D1-4512-4F80-96D5-9BEED3D3F09D}" srcOrd="0" destOrd="0" presId="urn:microsoft.com/office/officeart/2005/8/layout/radial5"/>
    <dgm:cxn modelId="{340CEF37-09B8-49C5-AAEB-D13058B98C31}" type="presOf" srcId="{70978D58-BD3E-4DF5-855F-E1F7CB6D6876}" destId="{9A060A55-464B-4E24-9F8E-6C94A7851A6B}" srcOrd="0" destOrd="0" presId="urn:microsoft.com/office/officeart/2005/8/layout/radial5"/>
    <dgm:cxn modelId="{45962563-6266-4786-8F50-C5664CC7C714}" srcId="{F2DF8ABC-480D-489E-B66A-E38067DD0A3A}" destId="{9C0B3C48-57DC-4A50-B185-09AE8E8DD668}" srcOrd="4" destOrd="0" parTransId="{11BA26F0-9F48-4137-81CE-4FD4A1B2ADBD}" sibTransId="{1BD443FC-FA96-48D5-A5E7-D30B74FF48FC}"/>
    <dgm:cxn modelId="{EC042BCC-1C99-40B7-8B6D-ADA1BE8B1828}" srcId="{F2DF8ABC-480D-489E-B66A-E38067DD0A3A}" destId="{43577784-F95D-47E6-9283-52C0010E5BC7}" srcOrd="1" destOrd="0" parTransId="{70978D58-BD3E-4DF5-855F-E1F7CB6D6876}" sibTransId="{E941D385-45FB-49E2-BC52-93E9CE9E8133}"/>
    <dgm:cxn modelId="{8E215CCD-04E6-4D2A-B0F5-31595A3F93F6}" srcId="{F2DF8ABC-480D-489E-B66A-E38067DD0A3A}" destId="{1066FAE5-3700-4F1E-ADED-D297C15EF346}" srcOrd="0" destOrd="0" parTransId="{05C79084-4B29-4564-A411-86F519CA5061}" sibTransId="{39A7880D-1C6C-47E8-A281-E73DAFAF2C85}"/>
    <dgm:cxn modelId="{D5BB7FFD-9486-46BB-9E02-61611F7E0DFC}" type="presOf" srcId="{9C0B3C48-57DC-4A50-B185-09AE8E8DD668}" destId="{6118C81E-EC25-495F-AE59-AB89C5E902F3}" srcOrd="0" destOrd="0" presId="urn:microsoft.com/office/officeart/2005/8/layout/radial5"/>
    <dgm:cxn modelId="{7E830285-BBAE-41C2-A09B-E6E9713F4F83}" type="presOf" srcId="{05C79084-4B29-4564-A411-86F519CA5061}" destId="{5EEC07B1-A715-44E5-8ED7-E4989298DA68}" srcOrd="0" destOrd="0" presId="urn:microsoft.com/office/officeart/2005/8/layout/radial5"/>
    <dgm:cxn modelId="{A346B296-5CD7-4C6C-852E-69225D63103E}" srcId="{F2DF8ABC-480D-489E-B66A-E38067DD0A3A}" destId="{27254265-AA3C-4AFE-B4D9-C1EAE974B1DE}" srcOrd="3" destOrd="0" parTransId="{878FD84E-C1ED-49A0-98AD-1E1C4121EB59}" sibTransId="{6C1DEA35-1348-439D-A3E5-824CDE1BD297}"/>
    <dgm:cxn modelId="{FD836CC8-2C2A-4AC4-9551-B31E2BD4C841}" type="presOf" srcId="{0ABA6E68-AFB9-465B-80A8-5F5D2C32F563}" destId="{6395443D-A9A3-4C23-8680-84C9B0F2F189}" srcOrd="0" destOrd="0" presId="urn:microsoft.com/office/officeart/2005/8/layout/radial5"/>
    <dgm:cxn modelId="{A05468EF-F7A8-459E-B8A9-E02774E66191}" type="presOf" srcId="{19527BD0-328B-4998-9F8F-087ACF819F34}" destId="{CAAE14D4-D059-4477-B22E-C7D42E341A14}" srcOrd="0" destOrd="0" presId="urn:microsoft.com/office/officeart/2005/8/layout/radial5"/>
    <dgm:cxn modelId="{A08A95D8-BFA4-4716-963E-AE200E81D7CC}" type="presOf" srcId="{11BA26F0-9F48-4137-81CE-4FD4A1B2ADBD}" destId="{414DC85B-5AF0-4F49-9E25-2C6396A57E2B}" srcOrd="1" destOrd="0" presId="urn:microsoft.com/office/officeart/2005/8/layout/radial5"/>
    <dgm:cxn modelId="{1A4CCF95-F271-4818-B6D5-94414DFBC03C}" type="presOf" srcId="{05C79084-4B29-4564-A411-86F519CA5061}" destId="{F14F8764-B349-463A-B1A2-85FC6A7D8A32}" srcOrd="1" destOrd="0" presId="urn:microsoft.com/office/officeart/2005/8/layout/radial5"/>
    <dgm:cxn modelId="{81AE52CA-8BFE-4904-8CB4-6D2A0F7FE52F}" type="presOf" srcId="{1066FAE5-3700-4F1E-ADED-D297C15EF346}" destId="{DB3B29F9-CBA4-4E76-84F3-9C627E4219D8}" srcOrd="0" destOrd="0" presId="urn:microsoft.com/office/officeart/2005/8/layout/radial5"/>
    <dgm:cxn modelId="{058C1FEC-B74B-4366-A54E-27976344D18B}" type="presOf" srcId="{878FD84E-C1ED-49A0-98AD-1E1C4121EB59}" destId="{D1E26F2C-9452-4356-B352-78A623C30C61}" srcOrd="1" destOrd="0" presId="urn:microsoft.com/office/officeart/2005/8/layout/radial5"/>
    <dgm:cxn modelId="{84E8516E-AFF7-4F93-B177-A90C14EAF65B}" type="presOf" srcId="{70978D58-BD3E-4DF5-855F-E1F7CB6D6876}" destId="{74C94338-0A43-48CC-80D5-32553C0AD415}" srcOrd="1" destOrd="0" presId="urn:microsoft.com/office/officeart/2005/8/layout/radial5"/>
    <dgm:cxn modelId="{50B914B8-1CB9-4CB2-A025-D0FAA81F252A}" type="presOf" srcId="{968BB78E-5E1F-41E0-AA45-2D80802063B6}" destId="{120179D8-D3EB-498F-8B27-6E488338A9DA}" srcOrd="1" destOrd="0" presId="urn:microsoft.com/office/officeart/2005/8/layout/radial5"/>
    <dgm:cxn modelId="{49F38A2B-E169-4B0F-9226-141209B6F361}" type="presOf" srcId="{968BB78E-5E1F-41E0-AA45-2D80802063B6}" destId="{064D1C03-34F3-452F-A110-20EAC8011E6E}" srcOrd="0" destOrd="0" presId="urn:microsoft.com/office/officeart/2005/8/layout/radial5"/>
    <dgm:cxn modelId="{3CCEF067-B4B7-4B75-9EB3-1CDE4415EA54}" srcId="{F2DF8ABC-480D-489E-B66A-E38067DD0A3A}" destId="{0ABA6E68-AFB9-465B-80A8-5F5D2C32F563}" srcOrd="2" destOrd="0" parTransId="{968BB78E-5E1F-41E0-AA45-2D80802063B6}" sibTransId="{D088D896-8EED-400C-A783-9F5A49526518}"/>
    <dgm:cxn modelId="{A798007D-213E-45A7-9442-1C6FC7AEEB92}" type="presOf" srcId="{27254265-AA3C-4AFE-B4D9-C1EAE974B1DE}" destId="{72EB9D4D-C46D-4E61-8C1F-A4B9585EDC95}" srcOrd="0" destOrd="0" presId="urn:microsoft.com/office/officeart/2005/8/layout/radial5"/>
    <dgm:cxn modelId="{93EE5042-93D3-4BD8-A159-325C85535C8F}" type="presOf" srcId="{F2DF8ABC-480D-489E-B66A-E38067DD0A3A}" destId="{05AE90CF-A3BD-4637-ACED-6F6E2262CEB3}" srcOrd="0" destOrd="0" presId="urn:microsoft.com/office/officeart/2005/8/layout/radial5"/>
    <dgm:cxn modelId="{32F5F31A-B0D6-4825-9A17-F26E38C0BF98}" type="presOf" srcId="{878FD84E-C1ED-49A0-98AD-1E1C4121EB59}" destId="{5C4BBCCD-94DC-436F-BE46-3CB09F23EC34}" srcOrd="0" destOrd="0" presId="urn:microsoft.com/office/officeart/2005/8/layout/radial5"/>
    <dgm:cxn modelId="{3F438918-C10B-4F73-9651-746D4E68E716}" type="presParOf" srcId="{CAAE14D4-D059-4477-B22E-C7D42E341A14}" destId="{05AE90CF-A3BD-4637-ACED-6F6E2262CEB3}" srcOrd="0" destOrd="0" presId="urn:microsoft.com/office/officeart/2005/8/layout/radial5"/>
    <dgm:cxn modelId="{4AFCE77A-891B-4A39-8905-FB06227FD997}" type="presParOf" srcId="{CAAE14D4-D059-4477-B22E-C7D42E341A14}" destId="{5EEC07B1-A715-44E5-8ED7-E4989298DA68}" srcOrd="1" destOrd="0" presId="urn:microsoft.com/office/officeart/2005/8/layout/radial5"/>
    <dgm:cxn modelId="{A01CD5DA-B1C8-4422-86EE-94E672F076FE}" type="presParOf" srcId="{5EEC07B1-A715-44E5-8ED7-E4989298DA68}" destId="{F14F8764-B349-463A-B1A2-85FC6A7D8A32}" srcOrd="0" destOrd="0" presId="urn:microsoft.com/office/officeart/2005/8/layout/radial5"/>
    <dgm:cxn modelId="{954ADD8F-C679-47C6-8E48-0263B05F0ACA}" type="presParOf" srcId="{CAAE14D4-D059-4477-B22E-C7D42E341A14}" destId="{DB3B29F9-CBA4-4E76-84F3-9C627E4219D8}" srcOrd="2" destOrd="0" presId="urn:microsoft.com/office/officeart/2005/8/layout/radial5"/>
    <dgm:cxn modelId="{F601BC4D-FB7B-4C82-8CAB-20CA745AD651}" type="presParOf" srcId="{CAAE14D4-D059-4477-B22E-C7D42E341A14}" destId="{9A060A55-464B-4E24-9F8E-6C94A7851A6B}" srcOrd="3" destOrd="0" presId="urn:microsoft.com/office/officeart/2005/8/layout/radial5"/>
    <dgm:cxn modelId="{2D8561CB-CF7A-4DA5-8426-BBCF3C12F7F8}" type="presParOf" srcId="{9A060A55-464B-4E24-9F8E-6C94A7851A6B}" destId="{74C94338-0A43-48CC-80D5-32553C0AD415}" srcOrd="0" destOrd="0" presId="urn:microsoft.com/office/officeart/2005/8/layout/radial5"/>
    <dgm:cxn modelId="{B40E897B-7D1B-4F14-A378-276AFE56FE28}" type="presParOf" srcId="{CAAE14D4-D059-4477-B22E-C7D42E341A14}" destId="{80E6CC74-2736-490A-9BB0-F0726BF6892A}" srcOrd="4" destOrd="0" presId="urn:microsoft.com/office/officeart/2005/8/layout/radial5"/>
    <dgm:cxn modelId="{F00B2106-2D62-4AA3-A5F0-3472CA99BCB7}" type="presParOf" srcId="{CAAE14D4-D059-4477-B22E-C7D42E341A14}" destId="{064D1C03-34F3-452F-A110-20EAC8011E6E}" srcOrd="5" destOrd="0" presId="urn:microsoft.com/office/officeart/2005/8/layout/radial5"/>
    <dgm:cxn modelId="{79C91648-3728-498B-8016-DF4B4A80FAE4}" type="presParOf" srcId="{064D1C03-34F3-452F-A110-20EAC8011E6E}" destId="{120179D8-D3EB-498F-8B27-6E488338A9DA}" srcOrd="0" destOrd="0" presId="urn:microsoft.com/office/officeart/2005/8/layout/radial5"/>
    <dgm:cxn modelId="{CFEC2969-054C-457F-8A25-2F707CE5A620}" type="presParOf" srcId="{CAAE14D4-D059-4477-B22E-C7D42E341A14}" destId="{6395443D-A9A3-4C23-8680-84C9B0F2F189}" srcOrd="6" destOrd="0" presId="urn:microsoft.com/office/officeart/2005/8/layout/radial5"/>
    <dgm:cxn modelId="{154F59B9-6768-46EC-A795-7113451E7EE3}" type="presParOf" srcId="{CAAE14D4-D059-4477-B22E-C7D42E341A14}" destId="{5C4BBCCD-94DC-436F-BE46-3CB09F23EC34}" srcOrd="7" destOrd="0" presId="urn:microsoft.com/office/officeart/2005/8/layout/radial5"/>
    <dgm:cxn modelId="{D5F8DB6A-4C5C-42D4-8D0D-77A72752EBD8}" type="presParOf" srcId="{5C4BBCCD-94DC-436F-BE46-3CB09F23EC34}" destId="{D1E26F2C-9452-4356-B352-78A623C30C61}" srcOrd="0" destOrd="0" presId="urn:microsoft.com/office/officeart/2005/8/layout/radial5"/>
    <dgm:cxn modelId="{0B9FD040-C9FF-4919-A68C-A1320CE89C7F}" type="presParOf" srcId="{CAAE14D4-D059-4477-B22E-C7D42E341A14}" destId="{72EB9D4D-C46D-4E61-8C1F-A4B9585EDC95}" srcOrd="8" destOrd="0" presId="urn:microsoft.com/office/officeart/2005/8/layout/radial5"/>
    <dgm:cxn modelId="{D589C7A9-775B-4018-9C5D-06F94D1BBEB3}" type="presParOf" srcId="{CAAE14D4-D059-4477-B22E-C7D42E341A14}" destId="{982177D1-4512-4F80-96D5-9BEED3D3F09D}" srcOrd="9" destOrd="0" presId="urn:microsoft.com/office/officeart/2005/8/layout/radial5"/>
    <dgm:cxn modelId="{04EF9DEE-B755-4183-B38A-DF64CBDB8B24}" type="presParOf" srcId="{982177D1-4512-4F80-96D5-9BEED3D3F09D}" destId="{414DC85B-5AF0-4F49-9E25-2C6396A57E2B}" srcOrd="0" destOrd="0" presId="urn:microsoft.com/office/officeart/2005/8/layout/radial5"/>
    <dgm:cxn modelId="{4A866663-C872-4720-96B8-39579246EF42}" type="presParOf" srcId="{CAAE14D4-D059-4477-B22E-C7D42E341A14}" destId="{6118C81E-EC25-495F-AE59-AB89C5E902F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478790-1D39-4C64-B236-35E32DB9F5DB}" type="doc">
      <dgm:prSet loTypeId="urn:microsoft.com/office/officeart/2005/8/layout/cycle2" loCatId="cycle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B1300C0-E040-47D1-B413-6BD03417C691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Гражданские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21877E4-BE70-4B1E-B986-13CC03985C4A}" type="parTrans" cxnId="{759F120E-7D9F-47B8-8905-48EEA88DCEBA}">
      <dgm:prSet/>
      <dgm:spPr/>
      <dgm:t>
        <a:bodyPr/>
        <a:lstStyle/>
        <a:p>
          <a:endParaRPr lang="ru-RU"/>
        </a:p>
      </dgm:t>
    </dgm:pt>
    <dgm:pt modelId="{0923F1E8-B2F7-4CC7-9ECD-63CE9A9DAC94}" type="sibTrans" cxnId="{759F120E-7D9F-47B8-8905-48EEA88DCEBA}">
      <dgm:prSet/>
      <dgm:spPr/>
      <dgm:t>
        <a:bodyPr/>
        <a:lstStyle/>
        <a:p>
          <a:endParaRPr lang="ru-RU"/>
        </a:p>
      </dgm:t>
    </dgm:pt>
    <dgm:pt modelId="{F0C5C11E-D57A-4F3B-96DD-122FF20E3AAE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Политические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913F588-B7E1-45A6-9FAB-EE1F9D9CF2BA}" type="parTrans" cxnId="{81A3121A-F51C-41E9-8F35-0ABD1E7356A6}">
      <dgm:prSet/>
      <dgm:spPr/>
      <dgm:t>
        <a:bodyPr/>
        <a:lstStyle/>
        <a:p>
          <a:endParaRPr lang="ru-RU"/>
        </a:p>
      </dgm:t>
    </dgm:pt>
    <dgm:pt modelId="{32D9888A-D9E0-4B44-93AB-255EE2AFDD71}" type="sibTrans" cxnId="{81A3121A-F51C-41E9-8F35-0ABD1E7356A6}">
      <dgm:prSet/>
      <dgm:spPr/>
      <dgm:t>
        <a:bodyPr/>
        <a:lstStyle/>
        <a:p>
          <a:endParaRPr lang="ru-RU"/>
        </a:p>
      </dgm:t>
    </dgm:pt>
    <dgm:pt modelId="{F62FC337-936B-463E-84F1-32A4C87DABB4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Экономические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738B0EF-154D-4F4F-935F-15BD193C4FD0}" type="parTrans" cxnId="{F0B3BBFC-2CEA-45E6-85EF-26C375A9D50C}">
      <dgm:prSet/>
      <dgm:spPr/>
      <dgm:t>
        <a:bodyPr/>
        <a:lstStyle/>
        <a:p>
          <a:endParaRPr lang="ru-RU"/>
        </a:p>
      </dgm:t>
    </dgm:pt>
    <dgm:pt modelId="{0110568E-E22C-432E-BB18-55C4419A24CE}" type="sibTrans" cxnId="{F0B3BBFC-2CEA-45E6-85EF-26C375A9D50C}">
      <dgm:prSet/>
      <dgm:spPr/>
      <dgm:t>
        <a:bodyPr/>
        <a:lstStyle/>
        <a:p>
          <a:endParaRPr lang="ru-RU"/>
        </a:p>
      </dgm:t>
    </dgm:pt>
    <dgm:pt modelId="{7E65ACFA-B815-416F-97A6-D8CD548FBDD2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Социальные</a:t>
          </a:r>
          <a:r>
            <a:rPr lang="ru-RU" sz="1100" smtClean="0"/>
            <a:t> </a:t>
          </a:r>
          <a:endParaRPr lang="ru-RU" sz="1100" dirty="0"/>
        </a:p>
      </dgm:t>
    </dgm:pt>
    <dgm:pt modelId="{308A51C3-9D26-471C-9B46-6BC47CE1E9DA}" type="parTrans" cxnId="{6AAFEE0C-6224-4D9A-912F-58A316C68AB5}">
      <dgm:prSet/>
      <dgm:spPr/>
      <dgm:t>
        <a:bodyPr/>
        <a:lstStyle/>
        <a:p>
          <a:endParaRPr lang="ru-RU"/>
        </a:p>
      </dgm:t>
    </dgm:pt>
    <dgm:pt modelId="{FDC9CB9A-68AD-4D90-9746-1671A6F3A9AF}" type="sibTrans" cxnId="{6AAFEE0C-6224-4D9A-912F-58A316C68AB5}">
      <dgm:prSet/>
      <dgm:spPr/>
      <dgm:t>
        <a:bodyPr/>
        <a:lstStyle/>
        <a:p>
          <a:endParaRPr lang="ru-RU"/>
        </a:p>
      </dgm:t>
    </dgm:pt>
    <dgm:pt modelId="{15BF2440-7D46-479E-A1CA-113CDC7B0A7E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Культурные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CADD04B-C003-4B99-B411-0C7B275B6DE9}" type="parTrans" cxnId="{76083E36-084F-4BCA-9494-2A249195B4B8}">
      <dgm:prSet/>
      <dgm:spPr/>
      <dgm:t>
        <a:bodyPr/>
        <a:lstStyle/>
        <a:p>
          <a:endParaRPr lang="ru-RU"/>
        </a:p>
      </dgm:t>
    </dgm:pt>
    <dgm:pt modelId="{1B44B847-91F3-4365-99A9-0F11B53D8CF8}" type="sibTrans" cxnId="{76083E36-084F-4BCA-9494-2A249195B4B8}">
      <dgm:prSet/>
      <dgm:spPr/>
      <dgm:t>
        <a:bodyPr/>
        <a:lstStyle/>
        <a:p>
          <a:endParaRPr lang="ru-RU"/>
        </a:p>
      </dgm:t>
    </dgm:pt>
    <dgm:pt modelId="{A32A9294-D646-4803-9396-5E2F58FCB9F5}" type="pres">
      <dgm:prSet presAssocID="{FF478790-1D39-4C64-B236-35E32DB9F5D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E44432-15F0-47D5-AF05-340240D1A7EA}" type="pres">
      <dgm:prSet presAssocID="{9B1300C0-E040-47D1-B413-6BD03417C691}" presName="node" presStyleLbl="node1" presStyleIdx="0" presStyleCnt="5" custScaleX="115951" custScaleY="109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F403D-73E1-4945-A962-AC8CF98CFCDF}" type="pres">
      <dgm:prSet presAssocID="{0923F1E8-B2F7-4CC7-9ECD-63CE9A9DAC9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788A877-FFF8-4273-9C3D-4347BEB61063}" type="pres">
      <dgm:prSet presAssocID="{0923F1E8-B2F7-4CC7-9ECD-63CE9A9DAC9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24F78789-63F7-469A-8B0E-18834B5C29C0}" type="pres">
      <dgm:prSet presAssocID="{F0C5C11E-D57A-4F3B-96DD-122FF20E3AAE}" presName="node" presStyleLbl="node1" presStyleIdx="1" presStyleCnt="5" custScaleX="132606" custScaleY="117419" custRadScaleRad="135325" custRadScaleInc="19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7BC6F-45C5-49E6-A437-348DBE86F5E6}" type="pres">
      <dgm:prSet presAssocID="{32D9888A-D9E0-4B44-93AB-255EE2AFDD7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A9FCAE7-0B69-4D37-8AC5-E172908BDF29}" type="pres">
      <dgm:prSet presAssocID="{32D9888A-D9E0-4B44-93AB-255EE2AFDD7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CE56135-76D3-4EB5-A499-340FC006B058}" type="pres">
      <dgm:prSet presAssocID="{F62FC337-936B-463E-84F1-32A4C87DABB4}" presName="node" presStyleLbl="node1" presStyleIdx="2" presStyleCnt="5" custScaleX="139394" custScaleY="108274" custRadScaleRad="104752" custRadScaleInc="-4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69E0E-5DAB-416D-98E3-7C8AEAD3ABD6}" type="pres">
      <dgm:prSet presAssocID="{0110568E-E22C-432E-BB18-55C4419A24C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DC981AD-4716-4E1D-A257-F6BFCB390564}" type="pres">
      <dgm:prSet presAssocID="{0110568E-E22C-432E-BB18-55C4419A24C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6AE7ADCF-1D1F-48CC-8703-E6E9F99AF1E6}" type="pres">
      <dgm:prSet presAssocID="{7E65ACFA-B815-416F-97A6-D8CD548FBDD2}" presName="node" presStyleLbl="node1" presStyleIdx="3" presStyleCnt="5" custScaleX="133204" custScaleY="114099" custRadScaleRad="121476" custRadScaleInc="26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D4665-3BE7-4F1B-898D-7588A028E3E0}" type="pres">
      <dgm:prSet presAssocID="{FDC9CB9A-68AD-4D90-9746-1671A6F3A9AF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197A7F5-C90F-4470-B101-E7D3C164A633}" type="pres">
      <dgm:prSet presAssocID="{FDC9CB9A-68AD-4D90-9746-1671A6F3A9A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521B334-6EDF-4F51-BE9D-2E5B4FB1EA83}" type="pres">
      <dgm:prSet presAssocID="{15BF2440-7D46-479E-A1CA-113CDC7B0A7E}" presName="node" presStyleLbl="node1" presStyleIdx="4" presStyleCnt="5" custScaleX="120149" custScaleY="114627" custRadScaleRad="128656" custRadScaleInc="4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F0034-E1E5-4FEF-BD68-11C87AA09768}" type="pres">
      <dgm:prSet presAssocID="{1B44B847-91F3-4365-99A9-0F11B53D8CF8}" presName="sibTrans" presStyleLbl="sibTrans2D1" presStyleIdx="4" presStyleCnt="5"/>
      <dgm:spPr/>
      <dgm:t>
        <a:bodyPr/>
        <a:lstStyle/>
        <a:p>
          <a:endParaRPr lang="ru-RU"/>
        </a:p>
      </dgm:t>
    </dgm:pt>
    <dgm:pt modelId="{6E22E2A4-1C6C-486B-B035-05789C2175A5}" type="pres">
      <dgm:prSet presAssocID="{1B44B847-91F3-4365-99A9-0F11B53D8CF8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76083E36-084F-4BCA-9494-2A249195B4B8}" srcId="{FF478790-1D39-4C64-B236-35E32DB9F5DB}" destId="{15BF2440-7D46-479E-A1CA-113CDC7B0A7E}" srcOrd="4" destOrd="0" parTransId="{FCADD04B-C003-4B99-B411-0C7B275B6DE9}" sibTransId="{1B44B847-91F3-4365-99A9-0F11B53D8CF8}"/>
    <dgm:cxn modelId="{F0B3BBFC-2CEA-45E6-85EF-26C375A9D50C}" srcId="{FF478790-1D39-4C64-B236-35E32DB9F5DB}" destId="{F62FC337-936B-463E-84F1-32A4C87DABB4}" srcOrd="2" destOrd="0" parTransId="{3738B0EF-154D-4F4F-935F-15BD193C4FD0}" sibTransId="{0110568E-E22C-432E-BB18-55C4419A24CE}"/>
    <dgm:cxn modelId="{9AF75C05-20A8-43CB-B8A8-999467B54184}" type="presOf" srcId="{FDC9CB9A-68AD-4D90-9746-1671A6F3A9AF}" destId="{CBBD4665-3BE7-4F1B-898D-7588A028E3E0}" srcOrd="0" destOrd="0" presId="urn:microsoft.com/office/officeart/2005/8/layout/cycle2"/>
    <dgm:cxn modelId="{60C0921F-5E6E-4B21-A554-E80A3807BB92}" type="presOf" srcId="{0110568E-E22C-432E-BB18-55C4419A24CE}" destId="{6DC981AD-4716-4E1D-A257-F6BFCB390564}" srcOrd="1" destOrd="0" presId="urn:microsoft.com/office/officeart/2005/8/layout/cycle2"/>
    <dgm:cxn modelId="{F875F79A-90F4-4435-9325-5ABA4807C716}" type="presOf" srcId="{9B1300C0-E040-47D1-B413-6BD03417C691}" destId="{FCE44432-15F0-47D5-AF05-340240D1A7EA}" srcOrd="0" destOrd="0" presId="urn:microsoft.com/office/officeart/2005/8/layout/cycle2"/>
    <dgm:cxn modelId="{759F120E-7D9F-47B8-8905-48EEA88DCEBA}" srcId="{FF478790-1D39-4C64-B236-35E32DB9F5DB}" destId="{9B1300C0-E040-47D1-B413-6BD03417C691}" srcOrd="0" destOrd="0" parTransId="{621877E4-BE70-4B1E-B986-13CC03985C4A}" sibTransId="{0923F1E8-B2F7-4CC7-9ECD-63CE9A9DAC94}"/>
    <dgm:cxn modelId="{7994102E-E428-4DC2-8907-308D18238D83}" type="presOf" srcId="{32D9888A-D9E0-4B44-93AB-255EE2AFDD71}" destId="{B467BC6F-45C5-49E6-A437-348DBE86F5E6}" srcOrd="0" destOrd="0" presId="urn:microsoft.com/office/officeart/2005/8/layout/cycle2"/>
    <dgm:cxn modelId="{862F691C-F0D8-4D18-B001-CD182FD038B4}" type="presOf" srcId="{15BF2440-7D46-479E-A1CA-113CDC7B0A7E}" destId="{6521B334-6EDF-4F51-BE9D-2E5B4FB1EA83}" srcOrd="0" destOrd="0" presId="urn:microsoft.com/office/officeart/2005/8/layout/cycle2"/>
    <dgm:cxn modelId="{EF45A915-C049-47FE-A4B7-8523EFD22F0C}" type="presOf" srcId="{F0C5C11E-D57A-4F3B-96DD-122FF20E3AAE}" destId="{24F78789-63F7-469A-8B0E-18834B5C29C0}" srcOrd="0" destOrd="0" presId="urn:microsoft.com/office/officeart/2005/8/layout/cycle2"/>
    <dgm:cxn modelId="{BF373EBA-707A-4401-9D44-53A711DDE49F}" type="presOf" srcId="{1B44B847-91F3-4365-99A9-0F11B53D8CF8}" destId="{4CDF0034-E1E5-4FEF-BD68-11C87AA09768}" srcOrd="0" destOrd="0" presId="urn:microsoft.com/office/officeart/2005/8/layout/cycle2"/>
    <dgm:cxn modelId="{B5F4F14B-F538-4ED1-B59F-E413729EABA2}" type="presOf" srcId="{FDC9CB9A-68AD-4D90-9746-1671A6F3A9AF}" destId="{5197A7F5-C90F-4470-B101-E7D3C164A633}" srcOrd="1" destOrd="0" presId="urn:microsoft.com/office/officeart/2005/8/layout/cycle2"/>
    <dgm:cxn modelId="{6AAFEE0C-6224-4D9A-912F-58A316C68AB5}" srcId="{FF478790-1D39-4C64-B236-35E32DB9F5DB}" destId="{7E65ACFA-B815-416F-97A6-D8CD548FBDD2}" srcOrd="3" destOrd="0" parTransId="{308A51C3-9D26-471C-9B46-6BC47CE1E9DA}" sibTransId="{FDC9CB9A-68AD-4D90-9746-1671A6F3A9AF}"/>
    <dgm:cxn modelId="{055A7E89-554B-46BB-AB41-9E7EECD914A7}" type="presOf" srcId="{32D9888A-D9E0-4B44-93AB-255EE2AFDD71}" destId="{AA9FCAE7-0B69-4D37-8AC5-E172908BDF29}" srcOrd="1" destOrd="0" presId="urn:microsoft.com/office/officeart/2005/8/layout/cycle2"/>
    <dgm:cxn modelId="{8482672B-8869-4174-8509-485EE17ABD75}" type="presOf" srcId="{F62FC337-936B-463E-84F1-32A4C87DABB4}" destId="{2CE56135-76D3-4EB5-A499-340FC006B058}" srcOrd="0" destOrd="0" presId="urn:microsoft.com/office/officeart/2005/8/layout/cycle2"/>
    <dgm:cxn modelId="{D6CFC910-BDBD-4165-BAFC-D24F967FF6A8}" type="presOf" srcId="{1B44B847-91F3-4365-99A9-0F11B53D8CF8}" destId="{6E22E2A4-1C6C-486B-B035-05789C2175A5}" srcOrd="1" destOrd="0" presId="urn:microsoft.com/office/officeart/2005/8/layout/cycle2"/>
    <dgm:cxn modelId="{0561040C-6B69-4C7E-BD9E-042F4D7F16DD}" type="presOf" srcId="{0923F1E8-B2F7-4CC7-9ECD-63CE9A9DAC94}" destId="{2788A877-FFF8-4273-9C3D-4347BEB61063}" srcOrd="1" destOrd="0" presId="urn:microsoft.com/office/officeart/2005/8/layout/cycle2"/>
    <dgm:cxn modelId="{E2DF128C-D14E-4DAD-9AED-AD8543F955CE}" type="presOf" srcId="{7E65ACFA-B815-416F-97A6-D8CD548FBDD2}" destId="{6AE7ADCF-1D1F-48CC-8703-E6E9F99AF1E6}" srcOrd="0" destOrd="0" presId="urn:microsoft.com/office/officeart/2005/8/layout/cycle2"/>
    <dgm:cxn modelId="{81A3121A-F51C-41E9-8F35-0ABD1E7356A6}" srcId="{FF478790-1D39-4C64-B236-35E32DB9F5DB}" destId="{F0C5C11E-D57A-4F3B-96DD-122FF20E3AAE}" srcOrd="1" destOrd="0" parTransId="{4913F588-B7E1-45A6-9FAB-EE1F9D9CF2BA}" sibTransId="{32D9888A-D9E0-4B44-93AB-255EE2AFDD71}"/>
    <dgm:cxn modelId="{B55214DE-CFA2-4A39-A59F-28DD73415AA8}" type="presOf" srcId="{0110568E-E22C-432E-BB18-55C4419A24CE}" destId="{DB969E0E-5DAB-416D-98E3-7C8AEAD3ABD6}" srcOrd="0" destOrd="0" presId="urn:microsoft.com/office/officeart/2005/8/layout/cycle2"/>
    <dgm:cxn modelId="{64FC11D3-1F4F-4EEC-9A02-C6DC27245F8D}" type="presOf" srcId="{0923F1E8-B2F7-4CC7-9ECD-63CE9A9DAC94}" destId="{D0FF403D-73E1-4945-A962-AC8CF98CFCDF}" srcOrd="0" destOrd="0" presId="urn:microsoft.com/office/officeart/2005/8/layout/cycle2"/>
    <dgm:cxn modelId="{A5D474FF-E796-496A-863F-6859CCA796B7}" type="presOf" srcId="{FF478790-1D39-4C64-B236-35E32DB9F5DB}" destId="{A32A9294-D646-4803-9396-5E2F58FCB9F5}" srcOrd="0" destOrd="0" presId="urn:microsoft.com/office/officeart/2005/8/layout/cycle2"/>
    <dgm:cxn modelId="{1AEE6B0B-4935-433B-9E29-B61FBB54302A}" type="presParOf" srcId="{A32A9294-D646-4803-9396-5E2F58FCB9F5}" destId="{FCE44432-15F0-47D5-AF05-340240D1A7EA}" srcOrd="0" destOrd="0" presId="urn:microsoft.com/office/officeart/2005/8/layout/cycle2"/>
    <dgm:cxn modelId="{35E2D103-CA8E-4A12-B9BA-5CA8551330FE}" type="presParOf" srcId="{A32A9294-D646-4803-9396-5E2F58FCB9F5}" destId="{D0FF403D-73E1-4945-A962-AC8CF98CFCDF}" srcOrd="1" destOrd="0" presId="urn:microsoft.com/office/officeart/2005/8/layout/cycle2"/>
    <dgm:cxn modelId="{BE9DD249-7A95-4924-99A8-830D3E82985D}" type="presParOf" srcId="{D0FF403D-73E1-4945-A962-AC8CF98CFCDF}" destId="{2788A877-FFF8-4273-9C3D-4347BEB61063}" srcOrd="0" destOrd="0" presId="urn:microsoft.com/office/officeart/2005/8/layout/cycle2"/>
    <dgm:cxn modelId="{109D7C24-8C11-422F-92B2-2EAD6D3AFCD1}" type="presParOf" srcId="{A32A9294-D646-4803-9396-5E2F58FCB9F5}" destId="{24F78789-63F7-469A-8B0E-18834B5C29C0}" srcOrd="2" destOrd="0" presId="urn:microsoft.com/office/officeart/2005/8/layout/cycle2"/>
    <dgm:cxn modelId="{E6CF7124-1ACA-4F3C-ABB2-1935436D2E6B}" type="presParOf" srcId="{A32A9294-D646-4803-9396-5E2F58FCB9F5}" destId="{B467BC6F-45C5-49E6-A437-348DBE86F5E6}" srcOrd="3" destOrd="0" presId="urn:microsoft.com/office/officeart/2005/8/layout/cycle2"/>
    <dgm:cxn modelId="{E2FBB696-FB91-469B-B4AE-D858501A97F3}" type="presParOf" srcId="{B467BC6F-45C5-49E6-A437-348DBE86F5E6}" destId="{AA9FCAE7-0B69-4D37-8AC5-E172908BDF29}" srcOrd="0" destOrd="0" presId="urn:microsoft.com/office/officeart/2005/8/layout/cycle2"/>
    <dgm:cxn modelId="{898F354F-EB57-4AA0-B3B2-B29338D46250}" type="presParOf" srcId="{A32A9294-D646-4803-9396-5E2F58FCB9F5}" destId="{2CE56135-76D3-4EB5-A499-340FC006B058}" srcOrd="4" destOrd="0" presId="urn:microsoft.com/office/officeart/2005/8/layout/cycle2"/>
    <dgm:cxn modelId="{B761F34D-80CC-4D81-B8CE-D517396078BD}" type="presParOf" srcId="{A32A9294-D646-4803-9396-5E2F58FCB9F5}" destId="{DB969E0E-5DAB-416D-98E3-7C8AEAD3ABD6}" srcOrd="5" destOrd="0" presId="urn:microsoft.com/office/officeart/2005/8/layout/cycle2"/>
    <dgm:cxn modelId="{FF5B27EB-DE57-47C0-8CA5-BE5DF346C5EF}" type="presParOf" srcId="{DB969E0E-5DAB-416D-98E3-7C8AEAD3ABD6}" destId="{6DC981AD-4716-4E1D-A257-F6BFCB390564}" srcOrd="0" destOrd="0" presId="urn:microsoft.com/office/officeart/2005/8/layout/cycle2"/>
    <dgm:cxn modelId="{B8A05753-7178-44AF-A725-685BF70AC4D3}" type="presParOf" srcId="{A32A9294-D646-4803-9396-5E2F58FCB9F5}" destId="{6AE7ADCF-1D1F-48CC-8703-E6E9F99AF1E6}" srcOrd="6" destOrd="0" presId="urn:microsoft.com/office/officeart/2005/8/layout/cycle2"/>
    <dgm:cxn modelId="{613B8BC2-FB58-4332-AEBF-EDE3660F7BB9}" type="presParOf" srcId="{A32A9294-D646-4803-9396-5E2F58FCB9F5}" destId="{CBBD4665-3BE7-4F1B-898D-7588A028E3E0}" srcOrd="7" destOrd="0" presId="urn:microsoft.com/office/officeart/2005/8/layout/cycle2"/>
    <dgm:cxn modelId="{C6CBCBD6-334A-4689-84C1-B1B4CC1D538C}" type="presParOf" srcId="{CBBD4665-3BE7-4F1B-898D-7588A028E3E0}" destId="{5197A7F5-C90F-4470-B101-E7D3C164A633}" srcOrd="0" destOrd="0" presId="urn:microsoft.com/office/officeart/2005/8/layout/cycle2"/>
    <dgm:cxn modelId="{2C6A64D8-D484-44F1-B609-5D12780C7AEE}" type="presParOf" srcId="{A32A9294-D646-4803-9396-5E2F58FCB9F5}" destId="{6521B334-6EDF-4F51-BE9D-2E5B4FB1EA83}" srcOrd="8" destOrd="0" presId="urn:microsoft.com/office/officeart/2005/8/layout/cycle2"/>
    <dgm:cxn modelId="{B34F09B3-7B18-4A4A-94D6-945FC0731F3F}" type="presParOf" srcId="{A32A9294-D646-4803-9396-5E2F58FCB9F5}" destId="{4CDF0034-E1E5-4FEF-BD68-11C87AA09768}" srcOrd="9" destOrd="0" presId="urn:microsoft.com/office/officeart/2005/8/layout/cycle2"/>
    <dgm:cxn modelId="{93836CD7-79E5-436E-AB0C-3F44BAB5EF15}" type="presParOf" srcId="{4CDF0034-E1E5-4FEF-BD68-11C87AA09768}" destId="{6E22E2A4-1C6C-486B-B035-05789C2175A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A80C89-CFBF-4A20-9E13-4C76A8EABBCF}" type="doc">
      <dgm:prSet loTypeId="urn:microsoft.com/office/officeart/2005/8/layout/hierarchy2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5859E24-9E02-424C-8EF5-C2E49F79C1C6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С рождения дети имеют право на: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84F86E6-54E1-47A0-BCC3-A75739BEE7D4}" type="parTrans" cxnId="{6E494DDA-1711-40D7-8980-14C2865809B7}">
      <dgm:prSet/>
      <dgm:spPr/>
      <dgm:t>
        <a:bodyPr/>
        <a:lstStyle/>
        <a:p>
          <a:endParaRPr lang="ru-RU"/>
        </a:p>
      </dgm:t>
    </dgm:pt>
    <dgm:pt modelId="{A29A0A80-E2E2-4E83-80A3-E78F5F028EFE}" type="sibTrans" cxnId="{6E494DDA-1711-40D7-8980-14C2865809B7}">
      <dgm:prSet/>
      <dgm:spPr/>
      <dgm:t>
        <a:bodyPr/>
        <a:lstStyle/>
        <a:p>
          <a:endParaRPr lang="ru-RU"/>
        </a:p>
      </dgm:t>
    </dgm:pt>
    <dgm:pt modelId="{FAE7D71E-E774-4039-9E54-CCD39DE86C2A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Гражданство, Семью, Защиту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915FD90-6788-47D8-AAC4-7E8DB07BCDDC}" type="parTrans" cxnId="{6F7C3C85-711B-4D1E-8490-135DC85216A4}">
      <dgm:prSet/>
      <dgm:spPr/>
      <dgm:t>
        <a:bodyPr/>
        <a:lstStyle/>
        <a:p>
          <a:endParaRPr lang="ru-RU"/>
        </a:p>
      </dgm:t>
    </dgm:pt>
    <dgm:pt modelId="{ED20B2C2-C710-4E56-A8C2-5BC9B89A5E3F}" type="sibTrans" cxnId="{6F7C3C85-711B-4D1E-8490-135DC85216A4}">
      <dgm:prSet/>
      <dgm:spPr/>
      <dgm:t>
        <a:bodyPr/>
        <a:lstStyle/>
        <a:p>
          <a:endParaRPr lang="ru-RU"/>
        </a:p>
      </dgm:t>
    </dgm:pt>
    <dgm:pt modelId="{0B490800-F98D-4F23-AFE6-FA34D1081D34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Медицинское обслуживание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3D7E87D-9836-4E68-B29B-F41A785211BC}" type="parTrans" cxnId="{C2C7FD56-9CA7-443D-B3C7-73377C000B8F}">
      <dgm:prSet/>
      <dgm:spPr/>
      <dgm:t>
        <a:bodyPr/>
        <a:lstStyle/>
        <a:p>
          <a:endParaRPr lang="ru-RU"/>
        </a:p>
      </dgm:t>
    </dgm:pt>
    <dgm:pt modelId="{A390D761-6517-493A-9576-6AB33E2A0EFF}" type="sibTrans" cxnId="{C2C7FD56-9CA7-443D-B3C7-73377C000B8F}">
      <dgm:prSet/>
      <dgm:spPr/>
      <dgm:t>
        <a:bodyPr/>
        <a:lstStyle/>
        <a:p>
          <a:endParaRPr lang="ru-RU"/>
        </a:p>
      </dgm:t>
    </dgm:pt>
    <dgm:pt modelId="{6F90E2C1-ABDF-4A95-8873-FA424BEFC507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Социальное обеспечение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17D0002-9F04-4151-A917-BC61A884C0F2}" type="parTrans" cxnId="{E3163BAD-ACB3-4893-8631-D95C740B9898}">
      <dgm:prSet/>
      <dgm:spPr/>
      <dgm:t>
        <a:bodyPr/>
        <a:lstStyle/>
        <a:p>
          <a:endParaRPr lang="ru-RU"/>
        </a:p>
      </dgm:t>
    </dgm:pt>
    <dgm:pt modelId="{9D68BDCB-5834-41B5-B1BE-44E5FC75BE71}" type="sibTrans" cxnId="{E3163BAD-ACB3-4893-8631-D95C740B9898}">
      <dgm:prSet/>
      <dgm:spPr/>
      <dgm:t>
        <a:bodyPr/>
        <a:lstStyle/>
        <a:p>
          <a:endParaRPr lang="ru-RU"/>
        </a:p>
      </dgm:t>
    </dgm:pt>
    <dgm:pt modelId="{5C9EFBE8-A8D8-4A6D-A7FD-E728971EDE72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Место жительства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C12DAFB-0E18-4D66-9464-EE6C3C70E09F}" type="parTrans" cxnId="{4D25E9B5-D85B-4FCC-80A5-9FDB7418F1D6}">
      <dgm:prSet/>
      <dgm:spPr/>
      <dgm:t>
        <a:bodyPr/>
        <a:lstStyle/>
        <a:p>
          <a:endParaRPr lang="ru-RU"/>
        </a:p>
      </dgm:t>
    </dgm:pt>
    <dgm:pt modelId="{BBED7263-08D7-460C-BA29-66345CBF1DD6}" type="sibTrans" cxnId="{4D25E9B5-D85B-4FCC-80A5-9FDB7418F1D6}">
      <dgm:prSet/>
      <dgm:spPr/>
      <dgm:t>
        <a:bodyPr/>
        <a:lstStyle/>
        <a:p>
          <a:endParaRPr lang="ru-RU"/>
        </a:p>
      </dgm:t>
    </dgm:pt>
    <dgm:pt modelId="{90FF5828-CAC2-4D7D-8AB6-11BF6F050430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Жизнь, Имя, Равенство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3CCAA59-15EF-4F77-B162-B027BAC6D6F7}" type="sibTrans" cxnId="{0D738993-22E2-4B64-B837-6D99308B581C}">
      <dgm:prSet/>
      <dgm:spPr/>
      <dgm:t>
        <a:bodyPr/>
        <a:lstStyle/>
        <a:p>
          <a:endParaRPr lang="ru-RU"/>
        </a:p>
      </dgm:t>
    </dgm:pt>
    <dgm:pt modelId="{00B0C88D-C0D8-4F49-AE2B-8E495DAB04C0}" type="parTrans" cxnId="{0D738993-22E2-4B64-B837-6D99308B581C}">
      <dgm:prSet/>
      <dgm:spPr/>
      <dgm:t>
        <a:bodyPr/>
        <a:lstStyle/>
        <a:p>
          <a:endParaRPr lang="ru-RU"/>
        </a:p>
      </dgm:t>
    </dgm:pt>
    <dgm:pt modelId="{778C4FC8-7867-47C2-B3C1-CEA5A274CBE6}" type="pres">
      <dgm:prSet presAssocID="{E4A80C89-CFBF-4A20-9E13-4C76A8EABB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9FD1B-59D2-40FA-8AFA-E3E92125AC40}" type="pres">
      <dgm:prSet presAssocID="{55859E24-9E02-424C-8EF5-C2E49F79C1C6}" presName="root1" presStyleCnt="0"/>
      <dgm:spPr/>
      <dgm:t>
        <a:bodyPr/>
        <a:lstStyle/>
        <a:p>
          <a:endParaRPr lang="ru-RU"/>
        </a:p>
      </dgm:t>
    </dgm:pt>
    <dgm:pt modelId="{EA4EB633-219C-469A-A8B6-92BE4D735F72}" type="pres">
      <dgm:prSet presAssocID="{55859E24-9E02-424C-8EF5-C2E49F79C1C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BE9D04-3345-42F5-9462-F7E2FF9DEDF7}" type="pres">
      <dgm:prSet presAssocID="{55859E24-9E02-424C-8EF5-C2E49F79C1C6}" presName="level2hierChild" presStyleCnt="0"/>
      <dgm:spPr/>
      <dgm:t>
        <a:bodyPr/>
        <a:lstStyle/>
        <a:p>
          <a:endParaRPr lang="ru-RU"/>
        </a:p>
      </dgm:t>
    </dgm:pt>
    <dgm:pt modelId="{3780F981-64AC-4568-9D42-9AD9565E20C0}" type="pres">
      <dgm:prSet presAssocID="{5915FD90-6788-47D8-AAC4-7E8DB07BCDDC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BC604739-3B3F-4EA7-A229-57604DCB316F}" type="pres">
      <dgm:prSet presAssocID="{5915FD90-6788-47D8-AAC4-7E8DB07BCDDC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908F9CA-08DF-430F-8EE7-12C4A7148BD2}" type="pres">
      <dgm:prSet presAssocID="{FAE7D71E-E774-4039-9E54-CCD39DE86C2A}" presName="root2" presStyleCnt="0"/>
      <dgm:spPr/>
      <dgm:t>
        <a:bodyPr/>
        <a:lstStyle/>
        <a:p>
          <a:endParaRPr lang="ru-RU"/>
        </a:p>
      </dgm:t>
    </dgm:pt>
    <dgm:pt modelId="{BF6E6F40-2940-4201-894B-A6D6AE335B76}" type="pres">
      <dgm:prSet presAssocID="{FAE7D71E-E774-4039-9E54-CCD39DE86C2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37F1AA-13B3-45C1-83DA-ADED96B788CB}" type="pres">
      <dgm:prSet presAssocID="{FAE7D71E-E774-4039-9E54-CCD39DE86C2A}" presName="level3hierChild" presStyleCnt="0"/>
      <dgm:spPr/>
      <dgm:t>
        <a:bodyPr/>
        <a:lstStyle/>
        <a:p>
          <a:endParaRPr lang="ru-RU"/>
        </a:p>
      </dgm:t>
    </dgm:pt>
    <dgm:pt modelId="{5D390EA9-B7D0-468A-AD51-2BC783B3223B}" type="pres">
      <dgm:prSet presAssocID="{D3D7E87D-9836-4E68-B29B-F41A785211BC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0702D9F0-7D75-41A3-8FD4-5F77298644DF}" type="pres">
      <dgm:prSet presAssocID="{D3D7E87D-9836-4E68-B29B-F41A785211BC}" presName="connTx" presStyleLbl="parChTrans1D3" presStyleIdx="0" presStyleCnt="3"/>
      <dgm:spPr/>
      <dgm:t>
        <a:bodyPr/>
        <a:lstStyle/>
        <a:p>
          <a:endParaRPr lang="ru-RU"/>
        </a:p>
      </dgm:t>
    </dgm:pt>
    <dgm:pt modelId="{43E53CCC-B5D5-403D-B3A1-9E4005C18D47}" type="pres">
      <dgm:prSet presAssocID="{0B490800-F98D-4F23-AFE6-FA34D1081D34}" presName="root2" presStyleCnt="0"/>
      <dgm:spPr/>
      <dgm:t>
        <a:bodyPr/>
        <a:lstStyle/>
        <a:p>
          <a:endParaRPr lang="ru-RU"/>
        </a:p>
      </dgm:t>
    </dgm:pt>
    <dgm:pt modelId="{7AB1E8F8-A540-47A2-9C17-C6FF38E62FF2}" type="pres">
      <dgm:prSet presAssocID="{0B490800-F98D-4F23-AFE6-FA34D1081D34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E161CC-44B1-4808-8440-FDF0B2735A76}" type="pres">
      <dgm:prSet presAssocID="{0B490800-F98D-4F23-AFE6-FA34D1081D34}" presName="level3hierChild" presStyleCnt="0"/>
      <dgm:spPr/>
      <dgm:t>
        <a:bodyPr/>
        <a:lstStyle/>
        <a:p>
          <a:endParaRPr lang="ru-RU"/>
        </a:p>
      </dgm:t>
    </dgm:pt>
    <dgm:pt modelId="{4BE66E69-8725-4220-946D-B3A4068DB3FA}" type="pres">
      <dgm:prSet presAssocID="{317D0002-9F04-4151-A917-BC61A884C0F2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13A6ECD4-91FB-4458-94FF-E1C12C4A039F}" type="pres">
      <dgm:prSet presAssocID="{317D0002-9F04-4151-A917-BC61A884C0F2}" presName="connTx" presStyleLbl="parChTrans1D3" presStyleIdx="1" presStyleCnt="3"/>
      <dgm:spPr/>
      <dgm:t>
        <a:bodyPr/>
        <a:lstStyle/>
        <a:p>
          <a:endParaRPr lang="ru-RU"/>
        </a:p>
      </dgm:t>
    </dgm:pt>
    <dgm:pt modelId="{2BC0501B-2E68-457A-A7EE-2A6D839723F7}" type="pres">
      <dgm:prSet presAssocID="{6F90E2C1-ABDF-4A95-8873-FA424BEFC507}" presName="root2" presStyleCnt="0"/>
      <dgm:spPr/>
      <dgm:t>
        <a:bodyPr/>
        <a:lstStyle/>
        <a:p>
          <a:endParaRPr lang="ru-RU"/>
        </a:p>
      </dgm:t>
    </dgm:pt>
    <dgm:pt modelId="{5B9D5508-DC1E-4F60-B693-68FF7BB2A7BE}" type="pres">
      <dgm:prSet presAssocID="{6F90E2C1-ABDF-4A95-8873-FA424BEFC507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8A28FC-EB20-4F27-8CB7-FE0360E9F22C}" type="pres">
      <dgm:prSet presAssocID="{6F90E2C1-ABDF-4A95-8873-FA424BEFC507}" presName="level3hierChild" presStyleCnt="0"/>
      <dgm:spPr/>
      <dgm:t>
        <a:bodyPr/>
        <a:lstStyle/>
        <a:p>
          <a:endParaRPr lang="ru-RU"/>
        </a:p>
      </dgm:t>
    </dgm:pt>
    <dgm:pt modelId="{04116192-FCEE-4FB1-BFEE-7E4D484A268E}" type="pres">
      <dgm:prSet presAssocID="{00B0C88D-C0D8-4F49-AE2B-8E495DAB04C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6B9E016-1657-46AB-B4B0-3CCD4EB7F4DD}" type="pres">
      <dgm:prSet presAssocID="{00B0C88D-C0D8-4F49-AE2B-8E495DAB04C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4D681BF-3935-46D6-9D6E-41A8FA2EDF36}" type="pres">
      <dgm:prSet presAssocID="{90FF5828-CAC2-4D7D-8AB6-11BF6F050430}" presName="root2" presStyleCnt="0"/>
      <dgm:spPr/>
      <dgm:t>
        <a:bodyPr/>
        <a:lstStyle/>
        <a:p>
          <a:endParaRPr lang="ru-RU"/>
        </a:p>
      </dgm:t>
    </dgm:pt>
    <dgm:pt modelId="{B6EE7056-1123-48EF-A6D2-CBD6F2709A10}" type="pres">
      <dgm:prSet presAssocID="{90FF5828-CAC2-4D7D-8AB6-11BF6F05043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248E19-B58D-4799-8B14-2120DB4D7E78}" type="pres">
      <dgm:prSet presAssocID="{90FF5828-CAC2-4D7D-8AB6-11BF6F050430}" presName="level3hierChild" presStyleCnt="0"/>
      <dgm:spPr/>
      <dgm:t>
        <a:bodyPr/>
        <a:lstStyle/>
        <a:p>
          <a:endParaRPr lang="ru-RU"/>
        </a:p>
      </dgm:t>
    </dgm:pt>
    <dgm:pt modelId="{2C1641F5-F08E-465A-8967-A1040D14B238}" type="pres">
      <dgm:prSet presAssocID="{AC12DAFB-0E18-4D66-9464-EE6C3C70E09F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BD2503B9-BB9B-4E10-B676-5A5D512FB75C}" type="pres">
      <dgm:prSet presAssocID="{AC12DAFB-0E18-4D66-9464-EE6C3C70E09F}" presName="connTx" presStyleLbl="parChTrans1D3" presStyleIdx="2" presStyleCnt="3"/>
      <dgm:spPr/>
      <dgm:t>
        <a:bodyPr/>
        <a:lstStyle/>
        <a:p>
          <a:endParaRPr lang="ru-RU"/>
        </a:p>
      </dgm:t>
    </dgm:pt>
    <dgm:pt modelId="{25E2A286-0AFA-47F4-9A45-650C11EF5AE3}" type="pres">
      <dgm:prSet presAssocID="{5C9EFBE8-A8D8-4A6D-A7FD-E728971EDE72}" presName="root2" presStyleCnt="0"/>
      <dgm:spPr/>
      <dgm:t>
        <a:bodyPr/>
        <a:lstStyle/>
        <a:p>
          <a:endParaRPr lang="ru-RU"/>
        </a:p>
      </dgm:t>
    </dgm:pt>
    <dgm:pt modelId="{08994FCA-6B39-4E62-BE11-6DF26996EDE1}" type="pres">
      <dgm:prSet presAssocID="{5C9EFBE8-A8D8-4A6D-A7FD-E728971EDE72}" presName="LevelTwoTextNode" presStyleLbl="node3" presStyleIdx="2" presStyleCnt="3" custLinFactNeighborX="-2563" custLinFactNeighborY="-6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787334-075C-44CD-B9FC-29BF36FCA2F6}" type="pres">
      <dgm:prSet presAssocID="{5C9EFBE8-A8D8-4A6D-A7FD-E728971EDE72}" presName="level3hierChild" presStyleCnt="0"/>
      <dgm:spPr/>
      <dgm:t>
        <a:bodyPr/>
        <a:lstStyle/>
        <a:p>
          <a:endParaRPr lang="ru-RU"/>
        </a:p>
      </dgm:t>
    </dgm:pt>
  </dgm:ptLst>
  <dgm:cxnLst>
    <dgm:cxn modelId="{A6472B5E-3DE1-4EC1-AD26-101B30FFAD79}" type="presOf" srcId="{317D0002-9F04-4151-A917-BC61A884C0F2}" destId="{13A6ECD4-91FB-4458-94FF-E1C12C4A039F}" srcOrd="1" destOrd="0" presId="urn:microsoft.com/office/officeart/2005/8/layout/hierarchy2"/>
    <dgm:cxn modelId="{6F7C3C85-711B-4D1E-8490-135DC85216A4}" srcId="{55859E24-9E02-424C-8EF5-C2E49F79C1C6}" destId="{FAE7D71E-E774-4039-9E54-CCD39DE86C2A}" srcOrd="0" destOrd="0" parTransId="{5915FD90-6788-47D8-AAC4-7E8DB07BCDDC}" sibTransId="{ED20B2C2-C710-4E56-A8C2-5BC9B89A5E3F}"/>
    <dgm:cxn modelId="{68E8BE45-6B21-4AE0-B8A9-BD67659A506C}" type="presOf" srcId="{55859E24-9E02-424C-8EF5-C2E49F79C1C6}" destId="{EA4EB633-219C-469A-A8B6-92BE4D735F72}" srcOrd="0" destOrd="0" presId="urn:microsoft.com/office/officeart/2005/8/layout/hierarchy2"/>
    <dgm:cxn modelId="{BEC3A67F-5E80-49BB-9B4A-AC61A40301F8}" type="presOf" srcId="{90FF5828-CAC2-4D7D-8AB6-11BF6F050430}" destId="{B6EE7056-1123-48EF-A6D2-CBD6F2709A10}" srcOrd="0" destOrd="0" presId="urn:microsoft.com/office/officeart/2005/8/layout/hierarchy2"/>
    <dgm:cxn modelId="{A60966F8-18E1-47DB-AB43-4507EFB125A9}" type="presOf" srcId="{D3D7E87D-9836-4E68-B29B-F41A785211BC}" destId="{0702D9F0-7D75-41A3-8FD4-5F77298644DF}" srcOrd="1" destOrd="0" presId="urn:microsoft.com/office/officeart/2005/8/layout/hierarchy2"/>
    <dgm:cxn modelId="{0D738993-22E2-4B64-B837-6D99308B581C}" srcId="{55859E24-9E02-424C-8EF5-C2E49F79C1C6}" destId="{90FF5828-CAC2-4D7D-8AB6-11BF6F050430}" srcOrd="1" destOrd="0" parTransId="{00B0C88D-C0D8-4F49-AE2B-8E495DAB04C0}" sibTransId="{43CCAA59-15EF-4F77-B162-B027BAC6D6F7}"/>
    <dgm:cxn modelId="{9075A393-4F15-41C6-A46B-6E72BB6E1CA3}" type="presOf" srcId="{FAE7D71E-E774-4039-9E54-CCD39DE86C2A}" destId="{BF6E6F40-2940-4201-894B-A6D6AE335B76}" srcOrd="0" destOrd="0" presId="urn:microsoft.com/office/officeart/2005/8/layout/hierarchy2"/>
    <dgm:cxn modelId="{C2C7FD56-9CA7-443D-B3C7-73377C000B8F}" srcId="{FAE7D71E-E774-4039-9E54-CCD39DE86C2A}" destId="{0B490800-F98D-4F23-AFE6-FA34D1081D34}" srcOrd="0" destOrd="0" parTransId="{D3D7E87D-9836-4E68-B29B-F41A785211BC}" sibTransId="{A390D761-6517-493A-9576-6AB33E2A0EFF}"/>
    <dgm:cxn modelId="{9349358E-B358-4692-B32E-7C6BF82A4DBD}" type="presOf" srcId="{D3D7E87D-9836-4E68-B29B-F41A785211BC}" destId="{5D390EA9-B7D0-468A-AD51-2BC783B3223B}" srcOrd="0" destOrd="0" presId="urn:microsoft.com/office/officeart/2005/8/layout/hierarchy2"/>
    <dgm:cxn modelId="{2AB39E57-76F1-42FF-B8E0-698433299599}" type="presOf" srcId="{317D0002-9F04-4151-A917-BC61A884C0F2}" destId="{4BE66E69-8725-4220-946D-B3A4068DB3FA}" srcOrd="0" destOrd="0" presId="urn:microsoft.com/office/officeart/2005/8/layout/hierarchy2"/>
    <dgm:cxn modelId="{4D25E9B5-D85B-4FCC-80A5-9FDB7418F1D6}" srcId="{90FF5828-CAC2-4D7D-8AB6-11BF6F050430}" destId="{5C9EFBE8-A8D8-4A6D-A7FD-E728971EDE72}" srcOrd="0" destOrd="0" parTransId="{AC12DAFB-0E18-4D66-9464-EE6C3C70E09F}" sibTransId="{BBED7263-08D7-460C-BA29-66345CBF1DD6}"/>
    <dgm:cxn modelId="{5E7D1722-679F-4B68-A2F0-5F0A85F26817}" type="presOf" srcId="{5915FD90-6788-47D8-AAC4-7E8DB07BCDDC}" destId="{3780F981-64AC-4568-9D42-9AD9565E20C0}" srcOrd="0" destOrd="0" presId="urn:microsoft.com/office/officeart/2005/8/layout/hierarchy2"/>
    <dgm:cxn modelId="{52268E0E-C91F-45BE-A694-029ABE5A27F0}" type="presOf" srcId="{00B0C88D-C0D8-4F49-AE2B-8E495DAB04C0}" destId="{04116192-FCEE-4FB1-BFEE-7E4D484A268E}" srcOrd="0" destOrd="0" presId="urn:microsoft.com/office/officeart/2005/8/layout/hierarchy2"/>
    <dgm:cxn modelId="{086D0076-ADAC-433C-B5BC-8C58ECABD21B}" type="presOf" srcId="{0B490800-F98D-4F23-AFE6-FA34D1081D34}" destId="{7AB1E8F8-A540-47A2-9C17-C6FF38E62FF2}" srcOrd="0" destOrd="0" presId="urn:microsoft.com/office/officeart/2005/8/layout/hierarchy2"/>
    <dgm:cxn modelId="{E3163BAD-ACB3-4893-8631-D95C740B9898}" srcId="{FAE7D71E-E774-4039-9E54-CCD39DE86C2A}" destId="{6F90E2C1-ABDF-4A95-8873-FA424BEFC507}" srcOrd="1" destOrd="0" parTransId="{317D0002-9F04-4151-A917-BC61A884C0F2}" sibTransId="{9D68BDCB-5834-41B5-B1BE-44E5FC75BE71}"/>
    <dgm:cxn modelId="{7347350D-D4EE-411B-99C5-E7D659716D44}" type="presOf" srcId="{AC12DAFB-0E18-4D66-9464-EE6C3C70E09F}" destId="{BD2503B9-BB9B-4E10-B676-5A5D512FB75C}" srcOrd="1" destOrd="0" presId="urn:microsoft.com/office/officeart/2005/8/layout/hierarchy2"/>
    <dgm:cxn modelId="{77D09BCC-4B2A-4640-8C75-7237A73AE619}" type="presOf" srcId="{E4A80C89-CFBF-4A20-9E13-4C76A8EABBCF}" destId="{778C4FC8-7867-47C2-B3C1-CEA5A274CBE6}" srcOrd="0" destOrd="0" presId="urn:microsoft.com/office/officeart/2005/8/layout/hierarchy2"/>
    <dgm:cxn modelId="{A267D1CF-6263-4539-8613-192BA5C54836}" type="presOf" srcId="{AC12DAFB-0E18-4D66-9464-EE6C3C70E09F}" destId="{2C1641F5-F08E-465A-8967-A1040D14B238}" srcOrd="0" destOrd="0" presId="urn:microsoft.com/office/officeart/2005/8/layout/hierarchy2"/>
    <dgm:cxn modelId="{59079279-7993-4BF0-A60C-6DDBE9C03A2A}" type="presOf" srcId="{5915FD90-6788-47D8-AAC4-7E8DB07BCDDC}" destId="{BC604739-3B3F-4EA7-A229-57604DCB316F}" srcOrd="1" destOrd="0" presId="urn:microsoft.com/office/officeart/2005/8/layout/hierarchy2"/>
    <dgm:cxn modelId="{FA67D8ED-9E8D-4F27-A47E-E8FC6AEB8270}" type="presOf" srcId="{6F90E2C1-ABDF-4A95-8873-FA424BEFC507}" destId="{5B9D5508-DC1E-4F60-B693-68FF7BB2A7BE}" srcOrd="0" destOrd="0" presId="urn:microsoft.com/office/officeart/2005/8/layout/hierarchy2"/>
    <dgm:cxn modelId="{72EBFD10-5614-4A0C-B67B-2CD23B2F1168}" type="presOf" srcId="{5C9EFBE8-A8D8-4A6D-A7FD-E728971EDE72}" destId="{08994FCA-6B39-4E62-BE11-6DF26996EDE1}" srcOrd="0" destOrd="0" presId="urn:microsoft.com/office/officeart/2005/8/layout/hierarchy2"/>
    <dgm:cxn modelId="{6E494DDA-1711-40D7-8980-14C2865809B7}" srcId="{E4A80C89-CFBF-4A20-9E13-4C76A8EABBCF}" destId="{55859E24-9E02-424C-8EF5-C2E49F79C1C6}" srcOrd="0" destOrd="0" parTransId="{E84F86E6-54E1-47A0-BCC3-A75739BEE7D4}" sibTransId="{A29A0A80-E2E2-4E83-80A3-E78F5F028EFE}"/>
    <dgm:cxn modelId="{87A6244B-BED8-4CC1-A63F-14B552E1D6F1}" type="presOf" srcId="{00B0C88D-C0D8-4F49-AE2B-8E495DAB04C0}" destId="{06B9E016-1657-46AB-B4B0-3CCD4EB7F4DD}" srcOrd="1" destOrd="0" presId="urn:microsoft.com/office/officeart/2005/8/layout/hierarchy2"/>
    <dgm:cxn modelId="{498B0438-A09D-417A-AC97-9105F4E25968}" type="presParOf" srcId="{778C4FC8-7867-47C2-B3C1-CEA5A274CBE6}" destId="{3E39FD1B-59D2-40FA-8AFA-E3E92125AC40}" srcOrd="0" destOrd="0" presId="urn:microsoft.com/office/officeart/2005/8/layout/hierarchy2"/>
    <dgm:cxn modelId="{0103605B-C603-483E-A31C-EA6F84E35C4B}" type="presParOf" srcId="{3E39FD1B-59D2-40FA-8AFA-E3E92125AC40}" destId="{EA4EB633-219C-469A-A8B6-92BE4D735F72}" srcOrd="0" destOrd="0" presId="urn:microsoft.com/office/officeart/2005/8/layout/hierarchy2"/>
    <dgm:cxn modelId="{F0F62183-4E20-422F-BEB3-744A1E0B943B}" type="presParOf" srcId="{3E39FD1B-59D2-40FA-8AFA-E3E92125AC40}" destId="{CABE9D04-3345-42F5-9462-F7E2FF9DEDF7}" srcOrd="1" destOrd="0" presId="urn:microsoft.com/office/officeart/2005/8/layout/hierarchy2"/>
    <dgm:cxn modelId="{1BC6DF84-60B6-4821-B4F0-43B6DC7CA0E9}" type="presParOf" srcId="{CABE9D04-3345-42F5-9462-F7E2FF9DEDF7}" destId="{3780F981-64AC-4568-9D42-9AD9565E20C0}" srcOrd="0" destOrd="0" presId="urn:microsoft.com/office/officeart/2005/8/layout/hierarchy2"/>
    <dgm:cxn modelId="{C1851158-C010-4E9B-B24C-0F7F7F4181CE}" type="presParOf" srcId="{3780F981-64AC-4568-9D42-9AD9565E20C0}" destId="{BC604739-3B3F-4EA7-A229-57604DCB316F}" srcOrd="0" destOrd="0" presId="urn:microsoft.com/office/officeart/2005/8/layout/hierarchy2"/>
    <dgm:cxn modelId="{0325A2A9-8E04-4FA8-9E25-1E0A9C6394E7}" type="presParOf" srcId="{CABE9D04-3345-42F5-9462-F7E2FF9DEDF7}" destId="{8908F9CA-08DF-430F-8EE7-12C4A7148BD2}" srcOrd="1" destOrd="0" presId="urn:microsoft.com/office/officeart/2005/8/layout/hierarchy2"/>
    <dgm:cxn modelId="{39FA317E-D44C-4A5C-A979-436CEEB206B3}" type="presParOf" srcId="{8908F9CA-08DF-430F-8EE7-12C4A7148BD2}" destId="{BF6E6F40-2940-4201-894B-A6D6AE335B76}" srcOrd="0" destOrd="0" presId="urn:microsoft.com/office/officeart/2005/8/layout/hierarchy2"/>
    <dgm:cxn modelId="{968DFDC4-8971-4C66-9E4C-06DA18C04983}" type="presParOf" srcId="{8908F9CA-08DF-430F-8EE7-12C4A7148BD2}" destId="{F437F1AA-13B3-45C1-83DA-ADED96B788CB}" srcOrd="1" destOrd="0" presId="urn:microsoft.com/office/officeart/2005/8/layout/hierarchy2"/>
    <dgm:cxn modelId="{25F4CAE4-5D02-421D-AB21-733267ECB444}" type="presParOf" srcId="{F437F1AA-13B3-45C1-83DA-ADED96B788CB}" destId="{5D390EA9-B7D0-468A-AD51-2BC783B3223B}" srcOrd="0" destOrd="0" presId="urn:microsoft.com/office/officeart/2005/8/layout/hierarchy2"/>
    <dgm:cxn modelId="{35F471F8-4B3B-4950-825D-AADDD57C942F}" type="presParOf" srcId="{5D390EA9-B7D0-468A-AD51-2BC783B3223B}" destId="{0702D9F0-7D75-41A3-8FD4-5F77298644DF}" srcOrd="0" destOrd="0" presId="urn:microsoft.com/office/officeart/2005/8/layout/hierarchy2"/>
    <dgm:cxn modelId="{E0916683-B51B-4F88-8125-AE8F2CD6F439}" type="presParOf" srcId="{F437F1AA-13B3-45C1-83DA-ADED96B788CB}" destId="{43E53CCC-B5D5-403D-B3A1-9E4005C18D47}" srcOrd="1" destOrd="0" presId="urn:microsoft.com/office/officeart/2005/8/layout/hierarchy2"/>
    <dgm:cxn modelId="{9A070294-6044-4CB8-9F69-7685F63D7E25}" type="presParOf" srcId="{43E53CCC-B5D5-403D-B3A1-9E4005C18D47}" destId="{7AB1E8F8-A540-47A2-9C17-C6FF38E62FF2}" srcOrd="0" destOrd="0" presId="urn:microsoft.com/office/officeart/2005/8/layout/hierarchy2"/>
    <dgm:cxn modelId="{26718FCE-7A17-4F35-9D9E-BF504538A7DD}" type="presParOf" srcId="{43E53CCC-B5D5-403D-B3A1-9E4005C18D47}" destId="{31E161CC-44B1-4808-8440-FDF0B2735A76}" srcOrd="1" destOrd="0" presId="urn:microsoft.com/office/officeart/2005/8/layout/hierarchy2"/>
    <dgm:cxn modelId="{C92C2FE9-0AFE-414D-9F6F-FC493C4EB2F8}" type="presParOf" srcId="{F437F1AA-13B3-45C1-83DA-ADED96B788CB}" destId="{4BE66E69-8725-4220-946D-B3A4068DB3FA}" srcOrd="2" destOrd="0" presId="urn:microsoft.com/office/officeart/2005/8/layout/hierarchy2"/>
    <dgm:cxn modelId="{0C99821B-16F7-45B5-B450-CB1DF90F895E}" type="presParOf" srcId="{4BE66E69-8725-4220-946D-B3A4068DB3FA}" destId="{13A6ECD4-91FB-4458-94FF-E1C12C4A039F}" srcOrd="0" destOrd="0" presId="urn:microsoft.com/office/officeart/2005/8/layout/hierarchy2"/>
    <dgm:cxn modelId="{A0F0BF4B-A137-43B5-BD8F-C9FF972F5664}" type="presParOf" srcId="{F437F1AA-13B3-45C1-83DA-ADED96B788CB}" destId="{2BC0501B-2E68-457A-A7EE-2A6D839723F7}" srcOrd="3" destOrd="0" presId="urn:microsoft.com/office/officeart/2005/8/layout/hierarchy2"/>
    <dgm:cxn modelId="{0E19EE84-0AEB-473D-BB49-A8C3574FC911}" type="presParOf" srcId="{2BC0501B-2E68-457A-A7EE-2A6D839723F7}" destId="{5B9D5508-DC1E-4F60-B693-68FF7BB2A7BE}" srcOrd="0" destOrd="0" presId="urn:microsoft.com/office/officeart/2005/8/layout/hierarchy2"/>
    <dgm:cxn modelId="{6B61C89C-E620-475B-8A6F-4B185B6FFBC1}" type="presParOf" srcId="{2BC0501B-2E68-457A-A7EE-2A6D839723F7}" destId="{DE8A28FC-EB20-4F27-8CB7-FE0360E9F22C}" srcOrd="1" destOrd="0" presId="urn:microsoft.com/office/officeart/2005/8/layout/hierarchy2"/>
    <dgm:cxn modelId="{2AE2E493-03CF-4255-AF3B-44CD477FD9B9}" type="presParOf" srcId="{CABE9D04-3345-42F5-9462-F7E2FF9DEDF7}" destId="{04116192-FCEE-4FB1-BFEE-7E4D484A268E}" srcOrd="2" destOrd="0" presId="urn:microsoft.com/office/officeart/2005/8/layout/hierarchy2"/>
    <dgm:cxn modelId="{58069410-FF45-4B59-B0EA-FC126C560476}" type="presParOf" srcId="{04116192-FCEE-4FB1-BFEE-7E4D484A268E}" destId="{06B9E016-1657-46AB-B4B0-3CCD4EB7F4DD}" srcOrd="0" destOrd="0" presId="urn:microsoft.com/office/officeart/2005/8/layout/hierarchy2"/>
    <dgm:cxn modelId="{AAEA3703-F50C-4636-8EBF-246071BE0E60}" type="presParOf" srcId="{CABE9D04-3345-42F5-9462-F7E2FF9DEDF7}" destId="{14D681BF-3935-46D6-9D6E-41A8FA2EDF36}" srcOrd="3" destOrd="0" presId="urn:microsoft.com/office/officeart/2005/8/layout/hierarchy2"/>
    <dgm:cxn modelId="{1626FEE8-034C-4094-8FCA-16B4E5E43734}" type="presParOf" srcId="{14D681BF-3935-46D6-9D6E-41A8FA2EDF36}" destId="{B6EE7056-1123-48EF-A6D2-CBD6F2709A10}" srcOrd="0" destOrd="0" presId="urn:microsoft.com/office/officeart/2005/8/layout/hierarchy2"/>
    <dgm:cxn modelId="{253B6414-1B47-432E-8160-631CB8F0158C}" type="presParOf" srcId="{14D681BF-3935-46D6-9D6E-41A8FA2EDF36}" destId="{10248E19-B58D-4799-8B14-2120DB4D7E78}" srcOrd="1" destOrd="0" presId="urn:microsoft.com/office/officeart/2005/8/layout/hierarchy2"/>
    <dgm:cxn modelId="{AD038619-8BB5-482E-82E6-D9745ADE08C5}" type="presParOf" srcId="{10248E19-B58D-4799-8B14-2120DB4D7E78}" destId="{2C1641F5-F08E-465A-8967-A1040D14B238}" srcOrd="0" destOrd="0" presId="urn:microsoft.com/office/officeart/2005/8/layout/hierarchy2"/>
    <dgm:cxn modelId="{34111138-13C5-4925-A347-3E176E134D9B}" type="presParOf" srcId="{2C1641F5-F08E-465A-8967-A1040D14B238}" destId="{BD2503B9-BB9B-4E10-B676-5A5D512FB75C}" srcOrd="0" destOrd="0" presId="urn:microsoft.com/office/officeart/2005/8/layout/hierarchy2"/>
    <dgm:cxn modelId="{CC4E0372-BE3F-4F1A-B8C6-DC6726DD5487}" type="presParOf" srcId="{10248E19-B58D-4799-8B14-2120DB4D7E78}" destId="{25E2A286-0AFA-47F4-9A45-650C11EF5AE3}" srcOrd="1" destOrd="0" presId="urn:microsoft.com/office/officeart/2005/8/layout/hierarchy2"/>
    <dgm:cxn modelId="{56F7E5F6-0F46-42BF-9B35-055CD866119A}" type="presParOf" srcId="{25E2A286-0AFA-47F4-9A45-650C11EF5AE3}" destId="{08994FCA-6B39-4E62-BE11-6DF26996EDE1}" srcOrd="0" destOrd="0" presId="urn:microsoft.com/office/officeart/2005/8/layout/hierarchy2"/>
    <dgm:cxn modelId="{4B672B8B-DD42-486F-AC69-CD7DEC201CF4}" type="presParOf" srcId="{25E2A286-0AFA-47F4-9A45-650C11EF5AE3}" destId="{F3787334-075C-44CD-B9FC-29BF36FCA2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D8DCE-047F-473A-9ECB-7AB5660D7DC1}" type="doc">
      <dgm:prSet loTypeId="urn:microsoft.com/office/officeart/2005/8/layout/hierarchy2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B0FF173-F24A-41F0-B4F5-E9F1E50BF19C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Школьники имеют право на: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1B2D672-54CC-476D-9EEC-BF5F9CC5A22E}" type="parTrans" cxnId="{63B76575-1E38-427E-9245-DFD6C5C427D6}">
      <dgm:prSet/>
      <dgm:spPr/>
      <dgm:t>
        <a:bodyPr/>
        <a:lstStyle/>
        <a:p>
          <a:endParaRPr lang="ru-RU"/>
        </a:p>
      </dgm:t>
    </dgm:pt>
    <dgm:pt modelId="{F802A22F-2750-405D-8D1C-A84E05470DF2}" type="sibTrans" cxnId="{63B76575-1E38-427E-9245-DFD6C5C427D6}">
      <dgm:prSet/>
      <dgm:spPr/>
      <dgm:t>
        <a:bodyPr/>
        <a:lstStyle/>
        <a:p>
          <a:endParaRPr lang="ru-RU"/>
        </a:p>
      </dgm:t>
    </dgm:pt>
    <dgm:pt modelId="{E30190F2-17F9-4746-AFB8-11BB1AFBB06B}">
      <dgm:prSet phldrT="[Текст]" custT="1"/>
      <dgm:spPr/>
      <dgm:t>
        <a:bodyPr/>
        <a:lstStyle/>
        <a:p>
          <a:r>
            <a:rPr lang="ru-RU" sz="2400" b="1" smtClean="0">
              <a:latin typeface="Times New Roman" pitchFamily="18" charset="0"/>
              <a:cs typeface="Times New Roman" pitchFamily="18" charset="0"/>
            </a:rPr>
            <a:t>Бесплатное образование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CAEC048-C5A3-4831-A414-1FC319AAD82E}" type="parTrans" cxnId="{007E2DB1-34C0-4EB3-885A-C7B118A303A1}">
      <dgm:prSet/>
      <dgm:spPr/>
      <dgm:t>
        <a:bodyPr/>
        <a:lstStyle/>
        <a:p>
          <a:endParaRPr lang="ru-RU"/>
        </a:p>
      </dgm:t>
    </dgm:pt>
    <dgm:pt modelId="{4AE11091-5341-4AC4-9375-CE8241A60399}" type="sibTrans" cxnId="{007E2DB1-34C0-4EB3-885A-C7B118A303A1}">
      <dgm:prSet/>
      <dgm:spPr/>
      <dgm:t>
        <a:bodyPr/>
        <a:lstStyle/>
        <a:p>
          <a:endParaRPr lang="ru-RU"/>
        </a:p>
      </dgm:t>
    </dgm:pt>
    <dgm:pt modelId="{E4F9466D-C7C1-4D56-B7B0-5E11F6ED56A3}">
      <dgm:prSet phldrT="[Текст]" custT="1"/>
      <dgm:spPr/>
      <dgm:t>
        <a:bodyPr/>
        <a:lstStyle/>
        <a:p>
          <a:r>
            <a:rPr lang="ru-RU" sz="2400" b="1" smtClean="0">
              <a:latin typeface="Times New Roman" pitchFamily="18" charset="0"/>
              <a:cs typeface="Times New Roman" pitchFamily="18" charset="0"/>
            </a:rPr>
            <a:t>Свободу высказыванию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69E3C21-7073-4E56-A89F-CB2510202924}" type="parTrans" cxnId="{9A24701D-E38E-4898-BCB5-4674D0BF10DF}">
      <dgm:prSet/>
      <dgm:spPr/>
      <dgm:t>
        <a:bodyPr/>
        <a:lstStyle/>
        <a:p>
          <a:endParaRPr lang="ru-RU"/>
        </a:p>
      </dgm:t>
    </dgm:pt>
    <dgm:pt modelId="{0E617CEA-28FB-49B5-9CE3-E4965CB497EA}" type="sibTrans" cxnId="{9A24701D-E38E-4898-BCB5-4674D0BF10DF}">
      <dgm:prSet/>
      <dgm:spPr/>
      <dgm:t>
        <a:bodyPr/>
        <a:lstStyle/>
        <a:p>
          <a:endParaRPr lang="ru-RU"/>
        </a:p>
      </dgm:t>
    </dgm:pt>
    <dgm:pt modelId="{E0D9845F-7397-4716-AEF6-663840C66947}">
      <dgm:prSet phldrT="[Текст]" custT="1"/>
      <dgm:spPr/>
      <dgm:t>
        <a:bodyPr/>
        <a:lstStyle/>
        <a:p>
          <a:r>
            <a:rPr lang="ru-RU" sz="2400" b="1" smtClean="0">
              <a:latin typeface="Times New Roman" pitchFamily="18" charset="0"/>
              <a:cs typeface="Times New Roman" pitchFamily="18" charset="0"/>
            </a:rPr>
            <a:t>Получению информации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6204F19-C38A-401B-9BCD-A814CF460C4C}" type="parTrans" cxnId="{E7728D67-F30F-4FF1-A074-4253941A74C4}">
      <dgm:prSet/>
      <dgm:spPr/>
      <dgm:t>
        <a:bodyPr/>
        <a:lstStyle/>
        <a:p>
          <a:endParaRPr lang="ru-RU"/>
        </a:p>
      </dgm:t>
    </dgm:pt>
    <dgm:pt modelId="{521253C4-9CB3-4D56-B2AE-019AE3FB77D3}" type="sibTrans" cxnId="{E7728D67-F30F-4FF1-A074-4253941A74C4}">
      <dgm:prSet/>
      <dgm:spPr/>
      <dgm:t>
        <a:bodyPr/>
        <a:lstStyle/>
        <a:p>
          <a:endParaRPr lang="ru-RU"/>
        </a:p>
      </dgm:t>
    </dgm:pt>
    <dgm:pt modelId="{A5266731-7BC9-4B2E-BF59-50B56CE3587E}">
      <dgm:prSet phldrT="[Текст]" custT="1"/>
      <dgm:spPr/>
      <dgm:t>
        <a:bodyPr/>
        <a:lstStyle/>
        <a:p>
          <a:r>
            <a:rPr lang="ru-RU" sz="2400" b="1" smtClean="0">
              <a:latin typeface="Times New Roman" pitchFamily="18" charset="0"/>
              <a:cs typeface="Times New Roman" pitchFamily="18" charset="0"/>
            </a:rPr>
            <a:t>Занятие по интересам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6EC493E-3C02-445E-BEB1-D39F20D6EC5B}" type="parTrans" cxnId="{4C394614-E71C-42D6-8BB5-2406F2ED9C49}">
      <dgm:prSet/>
      <dgm:spPr/>
      <dgm:t>
        <a:bodyPr/>
        <a:lstStyle/>
        <a:p>
          <a:endParaRPr lang="ru-RU"/>
        </a:p>
      </dgm:t>
    </dgm:pt>
    <dgm:pt modelId="{EFACCEA7-28A6-488B-8377-B626305A64E2}" type="sibTrans" cxnId="{4C394614-E71C-42D6-8BB5-2406F2ED9C49}">
      <dgm:prSet/>
      <dgm:spPr/>
      <dgm:t>
        <a:bodyPr/>
        <a:lstStyle/>
        <a:p>
          <a:endParaRPr lang="ru-RU"/>
        </a:p>
      </dgm:t>
    </dgm:pt>
    <dgm:pt modelId="{C95CAE45-31BE-4BE3-BC83-F4A8D7F49B88}">
      <dgm:prSet phldrT="[Текст]" custT="1"/>
      <dgm:spPr/>
      <dgm:t>
        <a:bodyPr/>
        <a:lstStyle/>
        <a:p>
          <a:r>
            <a:rPr lang="ru-RU" sz="2400" b="1" smtClean="0">
              <a:latin typeface="Times New Roman" pitchFamily="18" charset="0"/>
              <a:cs typeface="Times New Roman" pitchFamily="18" charset="0"/>
            </a:rPr>
            <a:t>Свободу передвижения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D457676-28BC-4F0C-9F14-96CA70242930}" type="parTrans" cxnId="{3D486ADF-4575-4306-8D6F-BFFD9B3F9213}">
      <dgm:prSet/>
      <dgm:spPr/>
      <dgm:t>
        <a:bodyPr/>
        <a:lstStyle/>
        <a:p>
          <a:endParaRPr lang="ru-RU"/>
        </a:p>
      </dgm:t>
    </dgm:pt>
    <dgm:pt modelId="{EDCBD114-FFFA-48E0-8C09-028F36BE399D}" type="sibTrans" cxnId="{3D486ADF-4575-4306-8D6F-BFFD9B3F9213}">
      <dgm:prSet/>
      <dgm:spPr/>
      <dgm:t>
        <a:bodyPr/>
        <a:lstStyle/>
        <a:p>
          <a:endParaRPr lang="ru-RU"/>
        </a:p>
      </dgm:t>
    </dgm:pt>
    <dgm:pt modelId="{BDD5EF2A-4290-44ED-BC60-8E7443822A04}">
      <dgm:prSet custT="1"/>
      <dgm:spPr/>
      <dgm:t>
        <a:bodyPr/>
        <a:lstStyle/>
        <a:p>
          <a:r>
            <a:rPr lang="ru-RU" sz="2400" b="1" smtClean="0">
              <a:latin typeface="Times New Roman" pitchFamily="18" charset="0"/>
              <a:cs typeface="Times New Roman" pitchFamily="18" charset="0"/>
            </a:rPr>
            <a:t>Досуг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2136781-A5D8-48CD-83A1-C411D9E06832}" type="parTrans" cxnId="{5DE151D1-CD57-44C6-92AF-512BA9F10B03}">
      <dgm:prSet/>
      <dgm:spPr/>
      <dgm:t>
        <a:bodyPr/>
        <a:lstStyle/>
        <a:p>
          <a:endParaRPr lang="ru-RU"/>
        </a:p>
      </dgm:t>
    </dgm:pt>
    <dgm:pt modelId="{DE2BFE7D-D4E7-4B19-9277-FD6FBED17ADA}" type="sibTrans" cxnId="{5DE151D1-CD57-44C6-92AF-512BA9F10B03}">
      <dgm:prSet/>
      <dgm:spPr/>
      <dgm:t>
        <a:bodyPr/>
        <a:lstStyle/>
        <a:p>
          <a:endParaRPr lang="ru-RU"/>
        </a:p>
      </dgm:t>
    </dgm:pt>
    <dgm:pt modelId="{DD965E9E-242C-4749-A41A-6B9727524E43}" type="pres">
      <dgm:prSet presAssocID="{EE9D8DCE-047F-473A-9ECB-7AB5660D7DC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C01CB3-E57C-47A9-8704-A4A2EDF6F4C7}" type="pres">
      <dgm:prSet presAssocID="{8B0FF173-F24A-41F0-B4F5-E9F1E50BF19C}" presName="root1" presStyleCnt="0"/>
      <dgm:spPr/>
      <dgm:t>
        <a:bodyPr/>
        <a:lstStyle/>
        <a:p>
          <a:endParaRPr lang="ru-RU"/>
        </a:p>
      </dgm:t>
    </dgm:pt>
    <dgm:pt modelId="{55D2577C-1B86-41D2-8374-35FF71BBB719}" type="pres">
      <dgm:prSet presAssocID="{8B0FF173-F24A-41F0-B4F5-E9F1E50BF19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445A79-3CA1-49A0-9EE2-92C776601B94}" type="pres">
      <dgm:prSet presAssocID="{8B0FF173-F24A-41F0-B4F5-E9F1E50BF19C}" presName="level2hierChild" presStyleCnt="0"/>
      <dgm:spPr/>
      <dgm:t>
        <a:bodyPr/>
        <a:lstStyle/>
        <a:p>
          <a:endParaRPr lang="ru-RU"/>
        </a:p>
      </dgm:t>
    </dgm:pt>
    <dgm:pt modelId="{FDBA56D2-81AB-45A4-B7B6-1859B183CFD0}" type="pres">
      <dgm:prSet presAssocID="{0CAEC048-C5A3-4831-A414-1FC319AAD82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FA5FEB9-F9EB-4691-9F88-5EC7DB170016}" type="pres">
      <dgm:prSet presAssocID="{0CAEC048-C5A3-4831-A414-1FC319AAD82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D62F788-59B1-41EB-B3D5-C2838AF0A33D}" type="pres">
      <dgm:prSet presAssocID="{E30190F2-17F9-4746-AFB8-11BB1AFBB06B}" presName="root2" presStyleCnt="0"/>
      <dgm:spPr/>
      <dgm:t>
        <a:bodyPr/>
        <a:lstStyle/>
        <a:p>
          <a:endParaRPr lang="ru-RU"/>
        </a:p>
      </dgm:t>
    </dgm:pt>
    <dgm:pt modelId="{A259E6D7-9583-4683-A67D-E737554C8725}" type="pres">
      <dgm:prSet presAssocID="{E30190F2-17F9-4746-AFB8-11BB1AFBB06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54B395-AC2F-4308-AA6A-6ACF2762822C}" type="pres">
      <dgm:prSet presAssocID="{E30190F2-17F9-4746-AFB8-11BB1AFBB06B}" presName="level3hierChild" presStyleCnt="0"/>
      <dgm:spPr/>
      <dgm:t>
        <a:bodyPr/>
        <a:lstStyle/>
        <a:p>
          <a:endParaRPr lang="ru-RU"/>
        </a:p>
      </dgm:t>
    </dgm:pt>
    <dgm:pt modelId="{67668783-ECDA-45DF-A9D0-3F3502D23254}" type="pres">
      <dgm:prSet presAssocID="{269E3C21-7073-4E56-A89F-CB2510202924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E8FDAF6E-1883-4B78-8607-AC23B918BF2E}" type="pres">
      <dgm:prSet presAssocID="{269E3C21-7073-4E56-A89F-CB2510202924}" presName="connTx" presStyleLbl="parChTrans1D3" presStyleIdx="0" presStyleCnt="3"/>
      <dgm:spPr/>
      <dgm:t>
        <a:bodyPr/>
        <a:lstStyle/>
        <a:p>
          <a:endParaRPr lang="ru-RU"/>
        </a:p>
      </dgm:t>
    </dgm:pt>
    <dgm:pt modelId="{9F4F01B1-621D-494B-9E39-6246FE4510E3}" type="pres">
      <dgm:prSet presAssocID="{E4F9466D-C7C1-4D56-B7B0-5E11F6ED56A3}" presName="root2" presStyleCnt="0"/>
      <dgm:spPr/>
      <dgm:t>
        <a:bodyPr/>
        <a:lstStyle/>
        <a:p>
          <a:endParaRPr lang="ru-RU"/>
        </a:p>
      </dgm:t>
    </dgm:pt>
    <dgm:pt modelId="{D83E3E48-DA01-4715-B517-1D4ADDED19C0}" type="pres">
      <dgm:prSet presAssocID="{E4F9466D-C7C1-4D56-B7B0-5E11F6ED56A3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4879D8-4EBA-4523-8F26-2ADFF5D6B0C7}" type="pres">
      <dgm:prSet presAssocID="{E4F9466D-C7C1-4D56-B7B0-5E11F6ED56A3}" presName="level3hierChild" presStyleCnt="0"/>
      <dgm:spPr/>
      <dgm:t>
        <a:bodyPr/>
        <a:lstStyle/>
        <a:p>
          <a:endParaRPr lang="ru-RU"/>
        </a:p>
      </dgm:t>
    </dgm:pt>
    <dgm:pt modelId="{335C09E2-56FE-43BE-B8FA-2DA30E8A61FC}" type="pres">
      <dgm:prSet presAssocID="{26204F19-C38A-401B-9BCD-A814CF460C4C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8D9281BD-C09A-43E6-8E8F-8896A5E19371}" type="pres">
      <dgm:prSet presAssocID="{26204F19-C38A-401B-9BCD-A814CF460C4C}" presName="connTx" presStyleLbl="parChTrans1D3" presStyleIdx="1" presStyleCnt="3"/>
      <dgm:spPr/>
      <dgm:t>
        <a:bodyPr/>
        <a:lstStyle/>
        <a:p>
          <a:endParaRPr lang="ru-RU"/>
        </a:p>
      </dgm:t>
    </dgm:pt>
    <dgm:pt modelId="{AB2DD8C8-D0AB-440B-8C8C-CA1101E5B9B8}" type="pres">
      <dgm:prSet presAssocID="{E0D9845F-7397-4716-AEF6-663840C66947}" presName="root2" presStyleCnt="0"/>
      <dgm:spPr/>
      <dgm:t>
        <a:bodyPr/>
        <a:lstStyle/>
        <a:p>
          <a:endParaRPr lang="ru-RU"/>
        </a:p>
      </dgm:t>
    </dgm:pt>
    <dgm:pt modelId="{485C33B9-31E6-48F1-AAE1-2ABE8C1DE339}" type="pres">
      <dgm:prSet presAssocID="{E0D9845F-7397-4716-AEF6-663840C66947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A011DC-BE26-4FAA-87C1-BA35D66B4EC5}" type="pres">
      <dgm:prSet presAssocID="{E0D9845F-7397-4716-AEF6-663840C66947}" presName="level3hierChild" presStyleCnt="0"/>
      <dgm:spPr/>
      <dgm:t>
        <a:bodyPr/>
        <a:lstStyle/>
        <a:p>
          <a:endParaRPr lang="ru-RU"/>
        </a:p>
      </dgm:t>
    </dgm:pt>
    <dgm:pt modelId="{A5F2F958-808B-457F-9EC9-ED228978AC3E}" type="pres">
      <dgm:prSet presAssocID="{C2136781-A5D8-48CD-83A1-C411D9E0683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8D64341C-0FCD-4E79-B424-20314515B9AF}" type="pres">
      <dgm:prSet presAssocID="{C2136781-A5D8-48CD-83A1-C411D9E0683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D026248-9BFB-428B-B878-FD3D68C1EBD6}" type="pres">
      <dgm:prSet presAssocID="{BDD5EF2A-4290-44ED-BC60-8E7443822A04}" presName="root2" presStyleCnt="0"/>
      <dgm:spPr/>
      <dgm:t>
        <a:bodyPr/>
        <a:lstStyle/>
        <a:p>
          <a:endParaRPr lang="ru-RU"/>
        </a:p>
      </dgm:t>
    </dgm:pt>
    <dgm:pt modelId="{BE2F6DEF-2DAA-4007-B973-764965B52942}" type="pres">
      <dgm:prSet presAssocID="{BDD5EF2A-4290-44ED-BC60-8E7443822A04}" presName="LevelTwoTextNode" presStyleLbl="node2" presStyleIdx="1" presStyleCnt="3" custLinFactNeighborX="599" custLinFactNeighborY="32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D5CDAA-8884-4FAD-B014-850EF06217CE}" type="pres">
      <dgm:prSet presAssocID="{BDD5EF2A-4290-44ED-BC60-8E7443822A04}" presName="level3hierChild" presStyleCnt="0"/>
      <dgm:spPr/>
      <dgm:t>
        <a:bodyPr/>
        <a:lstStyle/>
        <a:p>
          <a:endParaRPr lang="ru-RU"/>
        </a:p>
      </dgm:t>
    </dgm:pt>
    <dgm:pt modelId="{51FE4256-1C18-48D0-A5E5-8E1E4847A5E0}" type="pres">
      <dgm:prSet presAssocID="{E6EC493E-3C02-445E-BEB1-D39F20D6EC5B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12B5F1AB-E532-434F-A61B-07A426C8B065}" type="pres">
      <dgm:prSet presAssocID="{E6EC493E-3C02-445E-BEB1-D39F20D6EC5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FC23E89-F76B-44F7-9EEE-28EB66247972}" type="pres">
      <dgm:prSet presAssocID="{A5266731-7BC9-4B2E-BF59-50B56CE3587E}" presName="root2" presStyleCnt="0"/>
      <dgm:spPr/>
      <dgm:t>
        <a:bodyPr/>
        <a:lstStyle/>
        <a:p>
          <a:endParaRPr lang="ru-RU"/>
        </a:p>
      </dgm:t>
    </dgm:pt>
    <dgm:pt modelId="{A1F5E0D5-D6C3-486A-88B5-AA85B4876C29}" type="pres">
      <dgm:prSet presAssocID="{A5266731-7BC9-4B2E-BF59-50B56CE3587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D4242E-DCAE-4FBA-BDBF-EE70DA875BB3}" type="pres">
      <dgm:prSet presAssocID="{A5266731-7BC9-4B2E-BF59-50B56CE3587E}" presName="level3hierChild" presStyleCnt="0"/>
      <dgm:spPr/>
      <dgm:t>
        <a:bodyPr/>
        <a:lstStyle/>
        <a:p>
          <a:endParaRPr lang="ru-RU"/>
        </a:p>
      </dgm:t>
    </dgm:pt>
    <dgm:pt modelId="{3795C3F7-82AE-4D5D-B067-1BF721525D41}" type="pres">
      <dgm:prSet presAssocID="{8D457676-28BC-4F0C-9F14-96CA70242930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4A5F6E03-A21B-4AC3-9968-844FFE06E546}" type="pres">
      <dgm:prSet presAssocID="{8D457676-28BC-4F0C-9F14-96CA70242930}" presName="connTx" presStyleLbl="parChTrans1D3" presStyleIdx="2" presStyleCnt="3"/>
      <dgm:spPr/>
      <dgm:t>
        <a:bodyPr/>
        <a:lstStyle/>
        <a:p>
          <a:endParaRPr lang="ru-RU"/>
        </a:p>
      </dgm:t>
    </dgm:pt>
    <dgm:pt modelId="{3AC9F918-5484-4C61-86A8-711437524A7F}" type="pres">
      <dgm:prSet presAssocID="{C95CAE45-31BE-4BE3-BC83-F4A8D7F49B88}" presName="root2" presStyleCnt="0"/>
      <dgm:spPr/>
      <dgm:t>
        <a:bodyPr/>
        <a:lstStyle/>
        <a:p>
          <a:endParaRPr lang="ru-RU"/>
        </a:p>
      </dgm:t>
    </dgm:pt>
    <dgm:pt modelId="{F2B69DEA-1B64-44B6-A635-EBF50C55C4E4}" type="pres">
      <dgm:prSet presAssocID="{C95CAE45-31BE-4BE3-BC83-F4A8D7F49B88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B57E6C-6E16-4417-B6BF-D2357773666B}" type="pres">
      <dgm:prSet presAssocID="{C95CAE45-31BE-4BE3-BC83-F4A8D7F49B88}" presName="level3hierChild" presStyleCnt="0"/>
      <dgm:spPr/>
      <dgm:t>
        <a:bodyPr/>
        <a:lstStyle/>
        <a:p>
          <a:endParaRPr lang="ru-RU"/>
        </a:p>
      </dgm:t>
    </dgm:pt>
  </dgm:ptLst>
  <dgm:cxnLst>
    <dgm:cxn modelId="{5D09569D-53F8-4DB1-B3EC-30F9F194C641}" type="presOf" srcId="{8B0FF173-F24A-41F0-B4F5-E9F1E50BF19C}" destId="{55D2577C-1B86-41D2-8374-35FF71BBB719}" srcOrd="0" destOrd="0" presId="urn:microsoft.com/office/officeart/2005/8/layout/hierarchy2"/>
    <dgm:cxn modelId="{DD1352C2-5A82-416A-AFFA-A3E14831C601}" type="presOf" srcId="{E6EC493E-3C02-445E-BEB1-D39F20D6EC5B}" destId="{51FE4256-1C18-48D0-A5E5-8E1E4847A5E0}" srcOrd="0" destOrd="0" presId="urn:microsoft.com/office/officeart/2005/8/layout/hierarchy2"/>
    <dgm:cxn modelId="{3D486ADF-4575-4306-8D6F-BFFD9B3F9213}" srcId="{A5266731-7BC9-4B2E-BF59-50B56CE3587E}" destId="{C95CAE45-31BE-4BE3-BC83-F4A8D7F49B88}" srcOrd="0" destOrd="0" parTransId="{8D457676-28BC-4F0C-9F14-96CA70242930}" sibTransId="{EDCBD114-FFFA-48E0-8C09-028F36BE399D}"/>
    <dgm:cxn modelId="{1F2F7677-8A42-4DB7-BED9-31AABE5A89E3}" type="presOf" srcId="{E30190F2-17F9-4746-AFB8-11BB1AFBB06B}" destId="{A259E6D7-9583-4683-A67D-E737554C8725}" srcOrd="0" destOrd="0" presId="urn:microsoft.com/office/officeart/2005/8/layout/hierarchy2"/>
    <dgm:cxn modelId="{4E238083-33CF-4C02-A05E-C07442E01B78}" type="presOf" srcId="{8D457676-28BC-4F0C-9F14-96CA70242930}" destId="{3795C3F7-82AE-4D5D-B067-1BF721525D41}" srcOrd="0" destOrd="0" presId="urn:microsoft.com/office/officeart/2005/8/layout/hierarchy2"/>
    <dgm:cxn modelId="{ECB6435D-6EE5-45CA-ADAC-548CDCD12EE7}" type="presOf" srcId="{BDD5EF2A-4290-44ED-BC60-8E7443822A04}" destId="{BE2F6DEF-2DAA-4007-B973-764965B52942}" srcOrd="0" destOrd="0" presId="urn:microsoft.com/office/officeart/2005/8/layout/hierarchy2"/>
    <dgm:cxn modelId="{8F1C3388-C601-4519-9FA6-22005A43E39C}" type="presOf" srcId="{C95CAE45-31BE-4BE3-BC83-F4A8D7F49B88}" destId="{F2B69DEA-1B64-44B6-A635-EBF50C55C4E4}" srcOrd="0" destOrd="0" presId="urn:microsoft.com/office/officeart/2005/8/layout/hierarchy2"/>
    <dgm:cxn modelId="{B5573D51-1B63-4C7F-BFC8-29035EB49056}" type="presOf" srcId="{E6EC493E-3C02-445E-BEB1-D39F20D6EC5B}" destId="{12B5F1AB-E532-434F-A61B-07A426C8B065}" srcOrd="1" destOrd="0" presId="urn:microsoft.com/office/officeart/2005/8/layout/hierarchy2"/>
    <dgm:cxn modelId="{4249F66D-3C24-438B-BF1E-321DA38BC4D0}" type="presOf" srcId="{26204F19-C38A-401B-9BCD-A814CF460C4C}" destId="{8D9281BD-C09A-43E6-8E8F-8896A5E19371}" srcOrd="1" destOrd="0" presId="urn:microsoft.com/office/officeart/2005/8/layout/hierarchy2"/>
    <dgm:cxn modelId="{77A431FC-57B8-4F89-AB39-A5AA554E4758}" type="presOf" srcId="{E0D9845F-7397-4716-AEF6-663840C66947}" destId="{485C33B9-31E6-48F1-AAE1-2ABE8C1DE339}" srcOrd="0" destOrd="0" presId="urn:microsoft.com/office/officeart/2005/8/layout/hierarchy2"/>
    <dgm:cxn modelId="{4555E648-5E7C-45D7-A5C6-4794E084BE01}" type="presOf" srcId="{EE9D8DCE-047F-473A-9ECB-7AB5660D7DC1}" destId="{DD965E9E-242C-4749-A41A-6B9727524E43}" srcOrd="0" destOrd="0" presId="urn:microsoft.com/office/officeart/2005/8/layout/hierarchy2"/>
    <dgm:cxn modelId="{8A6E706C-3803-469A-B65E-49A0A8C49F84}" type="presOf" srcId="{0CAEC048-C5A3-4831-A414-1FC319AAD82E}" destId="{FDBA56D2-81AB-45A4-B7B6-1859B183CFD0}" srcOrd="0" destOrd="0" presId="urn:microsoft.com/office/officeart/2005/8/layout/hierarchy2"/>
    <dgm:cxn modelId="{4FE69779-DE09-4937-9D40-C8384264480D}" type="presOf" srcId="{C2136781-A5D8-48CD-83A1-C411D9E06832}" destId="{A5F2F958-808B-457F-9EC9-ED228978AC3E}" srcOrd="0" destOrd="0" presId="urn:microsoft.com/office/officeart/2005/8/layout/hierarchy2"/>
    <dgm:cxn modelId="{E7728D67-F30F-4FF1-A074-4253941A74C4}" srcId="{E30190F2-17F9-4746-AFB8-11BB1AFBB06B}" destId="{E0D9845F-7397-4716-AEF6-663840C66947}" srcOrd="1" destOrd="0" parTransId="{26204F19-C38A-401B-9BCD-A814CF460C4C}" sibTransId="{521253C4-9CB3-4D56-B2AE-019AE3FB77D3}"/>
    <dgm:cxn modelId="{007E2DB1-34C0-4EB3-885A-C7B118A303A1}" srcId="{8B0FF173-F24A-41F0-B4F5-E9F1E50BF19C}" destId="{E30190F2-17F9-4746-AFB8-11BB1AFBB06B}" srcOrd="0" destOrd="0" parTransId="{0CAEC048-C5A3-4831-A414-1FC319AAD82E}" sibTransId="{4AE11091-5341-4AC4-9375-CE8241A60399}"/>
    <dgm:cxn modelId="{7F3773FF-6C65-4242-BA31-69DB7F423309}" type="presOf" srcId="{0CAEC048-C5A3-4831-A414-1FC319AAD82E}" destId="{AFA5FEB9-F9EB-4691-9F88-5EC7DB170016}" srcOrd="1" destOrd="0" presId="urn:microsoft.com/office/officeart/2005/8/layout/hierarchy2"/>
    <dgm:cxn modelId="{4C394614-E71C-42D6-8BB5-2406F2ED9C49}" srcId="{8B0FF173-F24A-41F0-B4F5-E9F1E50BF19C}" destId="{A5266731-7BC9-4B2E-BF59-50B56CE3587E}" srcOrd="2" destOrd="0" parTransId="{E6EC493E-3C02-445E-BEB1-D39F20D6EC5B}" sibTransId="{EFACCEA7-28A6-488B-8377-B626305A64E2}"/>
    <dgm:cxn modelId="{5DE151D1-CD57-44C6-92AF-512BA9F10B03}" srcId="{8B0FF173-F24A-41F0-B4F5-E9F1E50BF19C}" destId="{BDD5EF2A-4290-44ED-BC60-8E7443822A04}" srcOrd="1" destOrd="0" parTransId="{C2136781-A5D8-48CD-83A1-C411D9E06832}" sibTransId="{DE2BFE7D-D4E7-4B19-9277-FD6FBED17ADA}"/>
    <dgm:cxn modelId="{63B76575-1E38-427E-9245-DFD6C5C427D6}" srcId="{EE9D8DCE-047F-473A-9ECB-7AB5660D7DC1}" destId="{8B0FF173-F24A-41F0-B4F5-E9F1E50BF19C}" srcOrd="0" destOrd="0" parTransId="{11B2D672-54CC-476D-9EEC-BF5F9CC5A22E}" sibTransId="{F802A22F-2750-405D-8D1C-A84E05470DF2}"/>
    <dgm:cxn modelId="{8748D75C-5956-49F8-B46B-8A433B6E9C1A}" type="presOf" srcId="{C2136781-A5D8-48CD-83A1-C411D9E06832}" destId="{8D64341C-0FCD-4E79-B424-20314515B9AF}" srcOrd="1" destOrd="0" presId="urn:microsoft.com/office/officeart/2005/8/layout/hierarchy2"/>
    <dgm:cxn modelId="{C5E31951-A0BD-4958-9263-B6713A0CA314}" type="presOf" srcId="{26204F19-C38A-401B-9BCD-A814CF460C4C}" destId="{335C09E2-56FE-43BE-B8FA-2DA30E8A61FC}" srcOrd="0" destOrd="0" presId="urn:microsoft.com/office/officeart/2005/8/layout/hierarchy2"/>
    <dgm:cxn modelId="{F9B414E7-56B1-4C8A-814E-19F87A9AADB5}" type="presOf" srcId="{269E3C21-7073-4E56-A89F-CB2510202924}" destId="{E8FDAF6E-1883-4B78-8607-AC23B918BF2E}" srcOrd="1" destOrd="0" presId="urn:microsoft.com/office/officeart/2005/8/layout/hierarchy2"/>
    <dgm:cxn modelId="{4866299B-5470-4B3F-88DC-8A448F82EF8C}" type="presOf" srcId="{A5266731-7BC9-4B2E-BF59-50B56CE3587E}" destId="{A1F5E0D5-D6C3-486A-88B5-AA85B4876C29}" srcOrd="0" destOrd="0" presId="urn:microsoft.com/office/officeart/2005/8/layout/hierarchy2"/>
    <dgm:cxn modelId="{FCA39653-D1C8-4CE1-9E4A-C42F96DE32F4}" type="presOf" srcId="{E4F9466D-C7C1-4D56-B7B0-5E11F6ED56A3}" destId="{D83E3E48-DA01-4715-B517-1D4ADDED19C0}" srcOrd="0" destOrd="0" presId="urn:microsoft.com/office/officeart/2005/8/layout/hierarchy2"/>
    <dgm:cxn modelId="{9A24701D-E38E-4898-BCB5-4674D0BF10DF}" srcId="{E30190F2-17F9-4746-AFB8-11BB1AFBB06B}" destId="{E4F9466D-C7C1-4D56-B7B0-5E11F6ED56A3}" srcOrd="0" destOrd="0" parTransId="{269E3C21-7073-4E56-A89F-CB2510202924}" sibTransId="{0E617CEA-28FB-49B5-9CE3-E4965CB497EA}"/>
    <dgm:cxn modelId="{DCA2D022-977F-414C-8832-BA561AE6BE00}" type="presOf" srcId="{8D457676-28BC-4F0C-9F14-96CA70242930}" destId="{4A5F6E03-A21B-4AC3-9968-844FFE06E546}" srcOrd="1" destOrd="0" presId="urn:microsoft.com/office/officeart/2005/8/layout/hierarchy2"/>
    <dgm:cxn modelId="{8BC21D52-80A4-4FF0-BD23-C7F031D38960}" type="presOf" srcId="{269E3C21-7073-4E56-A89F-CB2510202924}" destId="{67668783-ECDA-45DF-A9D0-3F3502D23254}" srcOrd="0" destOrd="0" presId="urn:microsoft.com/office/officeart/2005/8/layout/hierarchy2"/>
    <dgm:cxn modelId="{F3781D5C-581D-432F-98A1-6F0930AACD25}" type="presParOf" srcId="{DD965E9E-242C-4749-A41A-6B9727524E43}" destId="{55C01CB3-E57C-47A9-8704-A4A2EDF6F4C7}" srcOrd="0" destOrd="0" presId="urn:microsoft.com/office/officeart/2005/8/layout/hierarchy2"/>
    <dgm:cxn modelId="{FA6C676E-736B-4304-901D-5ED8BA16539F}" type="presParOf" srcId="{55C01CB3-E57C-47A9-8704-A4A2EDF6F4C7}" destId="{55D2577C-1B86-41D2-8374-35FF71BBB719}" srcOrd="0" destOrd="0" presId="urn:microsoft.com/office/officeart/2005/8/layout/hierarchy2"/>
    <dgm:cxn modelId="{918607C8-9BD9-4D2C-BD71-8667BC51664C}" type="presParOf" srcId="{55C01CB3-E57C-47A9-8704-A4A2EDF6F4C7}" destId="{C2445A79-3CA1-49A0-9EE2-92C776601B94}" srcOrd="1" destOrd="0" presId="urn:microsoft.com/office/officeart/2005/8/layout/hierarchy2"/>
    <dgm:cxn modelId="{44363A62-CB1B-4EFB-999A-5053645F1474}" type="presParOf" srcId="{C2445A79-3CA1-49A0-9EE2-92C776601B94}" destId="{FDBA56D2-81AB-45A4-B7B6-1859B183CFD0}" srcOrd="0" destOrd="0" presId="urn:microsoft.com/office/officeart/2005/8/layout/hierarchy2"/>
    <dgm:cxn modelId="{F6E378DE-7562-4B71-B2AB-DF1F7B520EC1}" type="presParOf" srcId="{FDBA56D2-81AB-45A4-B7B6-1859B183CFD0}" destId="{AFA5FEB9-F9EB-4691-9F88-5EC7DB170016}" srcOrd="0" destOrd="0" presId="urn:microsoft.com/office/officeart/2005/8/layout/hierarchy2"/>
    <dgm:cxn modelId="{474DFA76-255E-4EBB-B697-BC265E531511}" type="presParOf" srcId="{C2445A79-3CA1-49A0-9EE2-92C776601B94}" destId="{3D62F788-59B1-41EB-B3D5-C2838AF0A33D}" srcOrd="1" destOrd="0" presId="urn:microsoft.com/office/officeart/2005/8/layout/hierarchy2"/>
    <dgm:cxn modelId="{F9A7984B-6F10-4551-A88D-53E126CA8CA7}" type="presParOf" srcId="{3D62F788-59B1-41EB-B3D5-C2838AF0A33D}" destId="{A259E6D7-9583-4683-A67D-E737554C8725}" srcOrd="0" destOrd="0" presId="urn:microsoft.com/office/officeart/2005/8/layout/hierarchy2"/>
    <dgm:cxn modelId="{6F5F4098-3355-45E4-8CA0-D3E27E917B5A}" type="presParOf" srcId="{3D62F788-59B1-41EB-B3D5-C2838AF0A33D}" destId="{6D54B395-AC2F-4308-AA6A-6ACF2762822C}" srcOrd="1" destOrd="0" presId="urn:microsoft.com/office/officeart/2005/8/layout/hierarchy2"/>
    <dgm:cxn modelId="{6D7C6D20-2DD2-4B59-9453-71489AF651B5}" type="presParOf" srcId="{6D54B395-AC2F-4308-AA6A-6ACF2762822C}" destId="{67668783-ECDA-45DF-A9D0-3F3502D23254}" srcOrd="0" destOrd="0" presId="urn:microsoft.com/office/officeart/2005/8/layout/hierarchy2"/>
    <dgm:cxn modelId="{A817267F-9BFC-4597-9F65-EB965DF35FAB}" type="presParOf" srcId="{67668783-ECDA-45DF-A9D0-3F3502D23254}" destId="{E8FDAF6E-1883-4B78-8607-AC23B918BF2E}" srcOrd="0" destOrd="0" presId="urn:microsoft.com/office/officeart/2005/8/layout/hierarchy2"/>
    <dgm:cxn modelId="{2823B996-E771-4A11-98B2-548CB5810567}" type="presParOf" srcId="{6D54B395-AC2F-4308-AA6A-6ACF2762822C}" destId="{9F4F01B1-621D-494B-9E39-6246FE4510E3}" srcOrd="1" destOrd="0" presId="urn:microsoft.com/office/officeart/2005/8/layout/hierarchy2"/>
    <dgm:cxn modelId="{762A4070-23FA-469E-84AB-7A1F12975522}" type="presParOf" srcId="{9F4F01B1-621D-494B-9E39-6246FE4510E3}" destId="{D83E3E48-DA01-4715-B517-1D4ADDED19C0}" srcOrd="0" destOrd="0" presId="urn:microsoft.com/office/officeart/2005/8/layout/hierarchy2"/>
    <dgm:cxn modelId="{FA54864A-A90F-4D9B-9675-101D150A9FAA}" type="presParOf" srcId="{9F4F01B1-621D-494B-9E39-6246FE4510E3}" destId="{8D4879D8-4EBA-4523-8F26-2ADFF5D6B0C7}" srcOrd="1" destOrd="0" presId="urn:microsoft.com/office/officeart/2005/8/layout/hierarchy2"/>
    <dgm:cxn modelId="{EB05C97B-ADE2-4BF8-80E2-770D25C5D1FD}" type="presParOf" srcId="{6D54B395-AC2F-4308-AA6A-6ACF2762822C}" destId="{335C09E2-56FE-43BE-B8FA-2DA30E8A61FC}" srcOrd="2" destOrd="0" presId="urn:microsoft.com/office/officeart/2005/8/layout/hierarchy2"/>
    <dgm:cxn modelId="{23ADBE41-F130-4987-A339-987AD6C01979}" type="presParOf" srcId="{335C09E2-56FE-43BE-B8FA-2DA30E8A61FC}" destId="{8D9281BD-C09A-43E6-8E8F-8896A5E19371}" srcOrd="0" destOrd="0" presId="urn:microsoft.com/office/officeart/2005/8/layout/hierarchy2"/>
    <dgm:cxn modelId="{55642311-E8DC-4218-ACEB-48B5358FEDA4}" type="presParOf" srcId="{6D54B395-AC2F-4308-AA6A-6ACF2762822C}" destId="{AB2DD8C8-D0AB-440B-8C8C-CA1101E5B9B8}" srcOrd="3" destOrd="0" presId="urn:microsoft.com/office/officeart/2005/8/layout/hierarchy2"/>
    <dgm:cxn modelId="{DD71C272-B15A-4E66-B71E-A9F8EC50F68C}" type="presParOf" srcId="{AB2DD8C8-D0AB-440B-8C8C-CA1101E5B9B8}" destId="{485C33B9-31E6-48F1-AAE1-2ABE8C1DE339}" srcOrd="0" destOrd="0" presId="urn:microsoft.com/office/officeart/2005/8/layout/hierarchy2"/>
    <dgm:cxn modelId="{899C05A4-3095-4B9D-B554-001B719DF987}" type="presParOf" srcId="{AB2DD8C8-D0AB-440B-8C8C-CA1101E5B9B8}" destId="{CEA011DC-BE26-4FAA-87C1-BA35D66B4EC5}" srcOrd="1" destOrd="0" presId="urn:microsoft.com/office/officeart/2005/8/layout/hierarchy2"/>
    <dgm:cxn modelId="{3E5B7DF2-3185-42A6-B371-643E939D5F52}" type="presParOf" srcId="{C2445A79-3CA1-49A0-9EE2-92C776601B94}" destId="{A5F2F958-808B-457F-9EC9-ED228978AC3E}" srcOrd="2" destOrd="0" presId="urn:microsoft.com/office/officeart/2005/8/layout/hierarchy2"/>
    <dgm:cxn modelId="{628BFAA9-5357-47F9-BC52-D5D07CF75784}" type="presParOf" srcId="{A5F2F958-808B-457F-9EC9-ED228978AC3E}" destId="{8D64341C-0FCD-4E79-B424-20314515B9AF}" srcOrd="0" destOrd="0" presId="urn:microsoft.com/office/officeart/2005/8/layout/hierarchy2"/>
    <dgm:cxn modelId="{6CE045A4-F30F-400A-8DF9-6B6971E64AE7}" type="presParOf" srcId="{C2445A79-3CA1-49A0-9EE2-92C776601B94}" destId="{DD026248-9BFB-428B-B878-FD3D68C1EBD6}" srcOrd="3" destOrd="0" presId="urn:microsoft.com/office/officeart/2005/8/layout/hierarchy2"/>
    <dgm:cxn modelId="{17D5720B-C715-498A-B99A-5636D09118BA}" type="presParOf" srcId="{DD026248-9BFB-428B-B878-FD3D68C1EBD6}" destId="{BE2F6DEF-2DAA-4007-B973-764965B52942}" srcOrd="0" destOrd="0" presId="urn:microsoft.com/office/officeart/2005/8/layout/hierarchy2"/>
    <dgm:cxn modelId="{0477255D-1A9B-4400-95CB-02D8D2BB2C09}" type="presParOf" srcId="{DD026248-9BFB-428B-B878-FD3D68C1EBD6}" destId="{31D5CDAA-8884-4FAD-B014-850EF06217CE}" srcOrd="1" destOrd="0" presId="urn:microsoft.com/office/officeart/2005/8/layout/hierarchy2"/>
    <dgm:cxn modelId="{A71B9BE1-EF2C-44C7-AE8E-4D960FE0F1C0}" type="presParOf" srcId="{C2445A79-3CA1-49A0-9EE2-92C776601B94}" destId="{51FE4256-1C18-48D0-A5E5-8E1E4847A5E0}" srcOrd="4" destOrd="0" presId="urn:microsoft.com/office/officeart/2005/8/layout/hierarchy2"/>
    <dgm:cxn modelId="{DFD20030-16BA-4249-9712-D21C4079ABA7}" type="presParOf" srcId="{51FE4256-1C18-48D0-A5E5-8E1E4847A5E0}" destId="{12B5F1AB-E532-434F-A61B-07A426C8B065}" srcOrd="0" destOrd="0" presId="urn:microsoft.com/office/officeart/2005/8/layout/hierarchy2"/>
    <dgm:cxn modelId="{D7F54351-E3FC-4C54-B3F2-1F7282EE2DAD}" type="presParOf" srcId="{C2445A79-3CA1-49A0-9EE2-92C776601B94}" destId="{4FC23E89-F76B-44F7-9EEE-28EB66247972}" srcOrd="5" destOrd="0" presId="urn:microsoft.com/office/officeart/2005/8/layout/hierarchy2"/>
    <dgm:cxn modelId="{02C6A9CC-39FD-4F6A-A48A-04957E4B29FD}" type="presParOf" srcId="{4FC23E89-F76B-44F7-9EEE-28EB66247972}" destId="{A1F5E0D5-D6C3-486A-88B5-AA85B4876C29}" srcOrd="0" destOrd="0" presId="urn:microsoft.com/office/officeart/2005/8/layout/hierarchy2"/>
    <dgm:cxn modelId="{CF35B501-023E-409F-A008-2D5CC5839F99}" type="presParOf" srcId="{4FC23E89-F76B-44F7-9EEE-28EB66247972}" destId="{ADD4242E-DCAE-4FBA-BDBF-EE70DA875BB3}" srcOrd="1" destOrd="0" presId="urn:microsoft.com/office/officeart/2005/8/layout/hierarchy2"/>
    <dgm:cxn modelId="{ABC6B18B-D99D-43D3-B6A0-6B3481888ACA}" type="presParOf" srcId="{ADD4242E-DCAE-4FBA-BDBF-EE70DA875BB3}" destId="{3795C3F7-82AE-4D5D-B067-1BF721525D41}" srcOrd="0" destOrd="0" presId="urn:microsoft.com/office/officeart/2005/8/layout/hierarchy2"/>
    <dgm:cxn modelId="{3E17BCDF-47BB-4BC7-86B0-55FA563ED4D7}" type="presParOf" srcId="{3795C3F7-82AE-4D5D-B067-1BF721525D41}" destId="{4A5F6E03-A21B-4AC3-9968-844FFE06E546}" srcOrd="0" destOrd="0" presId="urn:microsoft.com/office/officeart/2005/8/layout/hierarchy2"/>
    <dgm:cxn modelId="{EA4E4F13-5CAD-47E4-85F4-ED638FAF678B}" type="presParOf" srcId="{ADD4242E-DCAE-4FBA-BDBF-EE70DA875BB3}" destId="{3AC9F918-5484-4C61-86A8-711437524A7F}" srcOrd="1" destOrd="0" presId="urn:microsoft.com/office/officeart/2005/8/layout/hierarchy2"/>
    <dgm:cxn modelId="{E2A01815-D231-4423-AF34-F216264236B8}" type="presParOf" srcId="{3AC9F918-5484-4C61-86A8-711437524A7F}" destId="{F2B69DEA-1B64-44B6-A635-EBF50C55C4E4}" srcOrd="0" destOrd="0" presId="urn:microsoft.com/office/officeart/2005/8/layout/hierarchy2"/>
    <dgm:cxn modelId="{F7D27E13-BF92-4B89-9BFE-6F5305B75116}" type="presParOf" srcId="{3AC9F918-5484-4C61-86A8-711437524A7F}" destId="{F1B57E6C-6E16-4417-B6BF-D2357773666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3F81A0-8026-4D75-8AE9-BBD0EB832B6B}" type="doc">
      <dgm:prSet loTypeId="urn:microsoft.com/office/officeart/2005/8/layout/hProcess4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7B1002C-2FD6-460B-864C-97C61B184B41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Уважать других за их увлечение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1648E3F-33D8-4A7E-A570-84DCB6DABFF6}" type="parTrans" cxnId="{096E7B7F-4FE3-4897-9110-1D7397D4DE03}">
      <dgm:prSet/>
      <dgm:spPr/>
      <dgm:t>
        <a:bodyPr/>
        <a:lstStyle/>
        <a:p>
          <a:endParaRPr lang="ru-RU"/>
        </a:p>
      </dgm:t>
    </dgm:pt>
    <dgm:pt modelId="{14461B00-B805-4A9E-B360-B97940D4514F}" type="sibTrans" cxnId="{096E7B7F-4FE3-4897-9110-1D7397D4DE03}">
      <dgm:prSet/>
      <dgm:spPr/>
      <dgm:t>
        <a:bodyPr/>
        <a:lstStyle/>
        <a:p>
          <a:endParaRPr lang="ru-RU"/>
        </a:p>
      </dgm:t>
    </dgm:pt>
    <dgm:pt modelId="{05B3AACD-AABA-41A7-B0B3-46C8411863F0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Каждый обязан учиться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F037599-728D-4FFD-A9ED-510160512109}" type="parTrans" cxnId="{D6BB82C5-FCB5-4338-B548-39AE07FB5EBA}">
      <dgm:prSet/>
      <dgm:spPr/>
      <dgm:t>
        <a:bodyPr/>
        <a:lstStyle/>
        <a:p>
          <a:endParaRPr lang="ru-RU"/>
        </a:p>
      </dgm:t>
    </dgm:pt>
    <dgm:pt modelId="{C2C0DA3E-1F71-4DA9-BD0B-F622843E2315}" type="sibTrans" cxnId="{D6BB82C5-FCB5-4338-B548-39AE07FB5EBA}">
      <dgm:prSet/>
      <dgm:spPr/>
      <dgm:t>
        <a:bodyPr/>
        <a:lstStyle/>
        <a:p>
          <a:endParaRPr lang="ru-RU"/>
        </a:p>
      </dgm:t>
    </dgm:pt>
    <dgm:pt modelId="{8645C80F-B669-4329-A6F1-5816FB67FD39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Уважать достоинство других людей и их права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5BD4D55-1E2D-4671-AD2B-5B1C72A51218}" type="parTrans" cxnId="{EAD0BA17-B775-40C8-9180-FCF51ED3CDD2}">
      <dgm:prSet/>
      <dgm:spPr/>
      <dgm:t>
        <a:bodyPr/>
        <a:lstStyle/>
        <a:p>
          <a:endParaRPr lang="ru-RU"/>
        </a:p>
      </dgm:t>
    </dgm:pt>
    <dgm:pt modelId="{B4E86234-9DC2-4590-8D7D-C514B8972423}" type="sibTrans" cxnId="{EAD0BA17-B775-40C8-9180-FCF51ED3CDD2}">
      <dgm:prSet/>
      <dgm:spPr/>
      <dgm:t>
        <a:bodyPr/>
        <a:lstStyle/>
        <a:p>
          <a:endParaRPr lang="ru-RU"/>
        </a:p>
      </dgm:t>
    </dgm:pt>
    <dgm:pt modelId="{60E6511A-AAA4-4460-9013-AC0634E5FCD6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Уважать культуру и религию других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6B88BBD-8C35-4D81-8153-1773447856E0}" type="parTrans" cxnId="{6E635B62-4261-4761-8B39-32534FD60276}">
      <dgm:prSet/>
      <dgm:spPr/>
      <dgm:t>
        <a:bodyPr/>
        <a:lstStyle/>
        <a:p>
          <a:endParaRPr lang="ru-RU"/>
        </a:p>
      </dgm:t>
    </dgm:pt>
    <dgm:pt modelId="{F62AB3FC-1D91-4342-B550-357459736D36}" type="sibTrans" cxnId="{6E635B62-4261-4761-8B39-32534FD60276}">
      <dgm:prSet/>
      <dgm:spPr/>
      <dgm:t>
        <a:bodyPr/>
        <a:lstStyle/>
        <a:p>
          <a:endParaRPr lang="ru-RU"/>
        </a:p>
      </dgm:t>
    </dgm:pt>
    <dgm:pt modelId="{9D338AA6-57EE-43D5-B192-1840E63E9FDE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Учиться избегать ошибок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6EF3ACA-0583-4B56-94E3-15F86D525BDE}" type="parTrans" cxnId="{AC5DF78B-1DFF-4028-9ED0-32986F5218F3}">
      <dgm:prSet/>
      <dgm:spPr/>
      <dgm:t>
        <a:bodyPr/>
        <a:lstStyle/>
        <a:p>
          <a:endParaRPr lang="ru-RU"/>
        </a:p>
      </dgm:t>
    </dgm:pt>
    <dgm:pt modelId="{4AEF9426-E88F-4290-B00F-B0A8D155F7E4}" type="sibTrans" cxnId="{AC5DF78B-1DFF-4028-9ED0-32986F5218F3}">
      <dgm:prSet/>
      <dgm:spPr/>
      <dgm:t>
        <a:bodyPr/>
        <a:lstStyle/>
        <a:p>
          <a:endParaRPr lang="ru-RU"/>
        </a:p>
      </dgm:t>
    </dgm:pt>
    <dgm:pt modelId="{6305FC2B-5236-4EE9-91FA-296D01E5F803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Не загрязнять окружающую среду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7B2F957-F5A6-4628-B192-42709E6CB614}" type="parTrans" cxnId="{3D4785BD-E9A8-44C8-86F4-6ADA807448F4}">
      <dgm:prSet/>
      <dgm:spPr/>
      <dgm:t>
        <a:bodyPr/>
        <a:lstStyle/>
        <a:p>
          <a:endParaRPr lang="ru-RU"/>
        </a:p>
      </dgm:t>
    </dgm:pt>
    <dgm:pt modelId="{066F701B-3C72-474B-B581-E1D458365F35}" type="sibTrans" cxnId="{3D4785BD-E9A8-44C8-86F4-6ADA807448F4}">
      <dgm:prSet/>
      <dgm:spPr/>
      <dgm:t>
        <a:bodyPr/>
        <a:lstStyle/>
        <a:p>
          <a:endParaRPr lang="ru-RU"/>
        </a:p>
      </dgm:t>
    </dgm:pt>
    <dgm:pt modelId="{3F98CDBC-A9FF-4ED1-8429-F42CB1FC87B9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Не применять насилие к другим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58AC7D3-592A-48E9-A1F8-B46A31DEED1D}" type="parTrans" cxnId="{95B36634-D3A2-4E06-9A6C-7DE13B3ED964}">
      <dgm:prSet/>
      <dgm:spPr/>
      <dgm:t>
        <a:bodyPr/>
        <a:lstStyle/>
        <a:p>
          <a:endParaRPr lang="ru-RU"/>
        </a:p>
      </dgm:t>
    </dgm:pt>
    <dgm:pt modelId="{A63AEA86-6638-426F-9712-AF7DD86AC437}" type="sibTrans" cxnId="{95B36634-D3A2-4E06-9A6C-7DE13B3ED964}">
      <dgm:prSet/>
      <dgm:spPr/>
      <dgm:t>
        <a:bodyPr/>
        <a:lstStyle/>
        <a:p>
          <a:endParaRPr lang="ru-RU"/>
        </a:p>
      </dgm:t>
    </dgm:pt>
    <dgm:pt modelId="{F397F2EA-1055-4DDD-B0EC-2A75387A39CA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Уважать и прислушиваться к мнению других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10C0190-0863-4148-A3CC-7092D71C5380}" type="parTrans" cxnId="{C5E6D916-7289-4537-B72F-2832D328495D}">
      <dgm:prSet/>
      <dgm:spPr/>
      <dgm:t>
        <a:bodyPr/>
        <a:lstStyle/>
        <a:p>
          <a:endParaRPr lang="ru-RU"/>
        </a:p>
      </dgm:t>
    </dgm:pt>
    <dgm:pt modelId="{7CD707CE-698A-4BF1-890C-7C92F416FA82}" type="sibTrans" cxnId="{C5E6D916-7289-4537-B72F-2832D328495D}">
      <dgm:prSet/>
      <dgm:spPr/>
      <dgm:t>
        <a:bodyPr/>
        <a:lstStyle/>
        <a:p>
          <a:endParaRPr lang="ru-RU"/>
        </a:p>
      </dgm:t>
    </dgm:pt>
    <dgm:pt modelId="{C534A42D-7E97-41D8-9DA6-FF1B0220EA44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Заботиться и уважать своих и чужих родителей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F0411F6-EB68-424B-98D5-3737FDE0E10B}" type="parTrans" cxnId="{576AE297-8568-40A4-ABF5-0878C9329F18}">
      <dgm:prSet/>
      <dgm:spPr/>
      <dgm:t>
        <a:bodyPr/>
        <a:lstStyle/>
        <a:p>
          <a:endParaRPr lang="ru-RU"/>
        </a:p>
      </dgm:t>
    </dgm:pt>
    <dgm:pt modelId="{0A337F85-0547-4444-AB67-1EBF359D67C7}" type="sibTrans" cxnId="{576AE297-8568-40A4-ABF5-0878C9329F18}">
      <dgm:prSet/>
      <dgm:spPr/>
      <dgm:t>
        <a:bodyPr/>
        <a:lstStyle/>
        <a:p>
          <a:endParaRPr lang="ru-RU"/>
        </a:p>
      </dgm:t>
    </dgm:pt>
    <dgm:pt modelId="{199780A8-E765-4F88-AD52-E21ADF81EE0A}" type="pres">
      <dgm:prSet presAssocID="{2B3F81A0-8026-4D75-8AE9-BBD0EB832B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00B563-2E6B-41FD-A76C-47821064035D}" type="pres">
      <dgm:prSet presAssocID="{2B3F81A0-8026-4D75-8AE9-BBD0EB832B6B}" presName="tSp" presStyleCnt="0"/>
      <dgm:spPr/>
      <dgm:t>
        <a:bodyPr/>
        <a:lstStyle/>
        <a:p>
          <a:endParaRPr lang="ru-RU"/>
        </a:p>
      </dgm:t>
    </dgm:pt>
    <dgm:pt modelId="{AC3430B6-BFE4-4FE0-9E4F-6CEF1A55EE3A}" type="pres">
      <dgm:prSet presAssocID="{2B3F81A0-8026-4D75-8AE9-BBD0EB832B6B}" presName="bSp" presStyleCnt="0"/>
      <dgm:spPr/>
      <dgm:t>
        <a:bodyPr/>
        <a:lstStyle/>
        <a:p>
          <a:endParaRPr lang="ru-RU"/>
        </a:p>
      </dgm:t>
    </dgm:pt>
    <dgm:pt modelId="{17B5F188-9FDA-447E-B347-3E8B68BCAD3B}" type="pres">
      <dgm:prSet presAssocID="{2B3F81A0-8026-4D75-8AE9-BBD0EB832B6B}" presName="process" presStyleCnt="0"/>
      <dgm:spPr/>
      <dgm:t>
        <a:bodyPr/>
        <a:lstStyle/>
        <a:p>
          <a:endParaRPr lang="ru-RU"/>
        </a:p>
      </dgm:t>
    </dgm:pt>
    <dgm:pt modelId="{62E5DCF8-0CC5-48B4-BCB3-22D72D8BCFFA}" type="pres">
      <dgm:prSet presAssocID="{D7B1002C-2FD6-460B-864C-97C61B184B41}" presName="composite1" presStyleCnt="0"/>
      <dgm:spPr/>
      <dgm:t>
        <a:bodyPr/>
        <a:lstStyle/>
        <a:p>
          <a:endParaRPr lang="ru-RU"/>
        </a:p>
      </dgm:t>
    </dgm:pt>
    <dgm:pt modelId="{6FD01C7F-68CC-4370-A434-124AEDC6B242}" type="pres">
      <dgm:prSet presAssocID="{D7B1002C-2FD6-460B-864C-97C61B184B41}" presName="dummyNode1" presStyleLbl="node1" presStyleIdx="0" presStyleCnt="3"/>
      <dgm:spPr/>
      <dgm:t>
        <a:bodyPr/>
        <a:lstStyle/>
        <a:p>
          <a:endParaRPr lang="ru-RU"/>
        </a:p>
      </dgm:t>
    </dgm:pt>
    <dgm:pt modelId="{EC717343-82AC-47F8-B65A-FAC88FBECDB5}" type="pres">
      <dgm:prSet presAssocID="{D7B1002C-2FD6-460B-864C-97C61B184B41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01B94-43EC-4A41-9F29-7F4C4D4C3348}" type="pres">
      <dgm:prSet presAssocID="{D7B1002C-2FD6-460B-864C-97C61B184B4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115F3-1932-4CEC-8968-A4937D3D070B}" type="pres">
      <dgm:prSet presAssocID="{D7B1002C-2FD6-460B-864C-97C61B184B4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952BD-E41A-45FC-8031-1195918C72E8}" type="pres">
      <dgm:prSet presAssocID="{D7B1002C-2FD6-460B-864C-97C61B184B41}" presName="connSite1" presStyleCnt="0"/>
      <dgm:spPr/>
      <dgm:t>
        <a:bodyPr/>
        <a:lstStyle/>
        <a:p>
          <a:endParaRPr lang="ru-RU"/>
        </a:p>
      </dgm:t>
    </dgm:pt>
    <dgm:pt modelId="{662F2EB1-34EE-41A2-8AD5-12B095D6A442}" type="pres">
      <dgm:prSet presAssocID="{14461B00-B805-4A9E-B360-B97940D4514F}" presName="Name9" presStyleLbl="sibTrans2D1" presStyleIdx="0" presStyleCnt="2"/>
      <dgm:spPr/>
      <dgm:t>
        <a:bodyPr/>
        <a:lstStyle/>
        <a:p>
          <a:endParaRPr lang="ru-RU"/>
        </a:p>
      </dgm:t>
    </dgm:pt>
    <dgm:pt modelId="{8A07DAE8-B77D-4580-881C-1A35074D146F}" type="pres">
      <dgm:prSet presAssocID="{60E6511A-AAA4-4460-9013-AC0634E5FCD6}" presName="composite2" presStyleCnt="0"/>
      <dgm:spPr/>
      <dgm:t>
        <a:bodyPr/>
        <a:lstStyle/>
        <a:p>
          <a:endParaRPr lang="ru-RU"/>
        </a:p>
      </dgm:t>
    </dgm:pt>
    <dgm:pt modelId="{08A131E6-5094-4E10-AB5C-2DEAEA744729}" type="pres">
      <dgm:prSet presAssocID="{60E6511A-AAA4-4460-9013-AC0634E5FCD6}" presName="dummyNode2" presStyleLbl="node1" presStyleIdx="0" presStyleCnt="3"/>
      <dgm:spPr/>
      <dgm:t>
        <a:bodyPr/>
        <a:lstStyle/>
        <a:p>
          <a:endParaRPr lang="ru-RU"/>
        </a:p>
      </dgm:t>
    </dgm:pt>
    <dgm:pt modelId="{3DB30815-9CDD-43A0-99F2-7478D2BC2EA0}" type="pres">
      <dgm:prSet presAssocID="{60E6511A-AAA4-4460-9013-AC0634E5FCD6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64181-41E4-4E27-812C-755B12AF81BD}" type="pres">
      <dgm:prSet presAssocID="{60E6511A-AAA4-4460-9013-AC0634E5FCD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64BF0-6AD7-475B-972E-4275DE604E75}" type="pres">
      <dgm:prSet presAssocID="{60E6511A-AAA4-4460-9013-AC0634E5FCD6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570A5-77BB-42D9-8B4F-C9BA0A7C5D76}" type="pres">
      <dgm:prSet presAssocID="{60E6511A-AAA4-4460-9013-AC0634E5FCD6}" presName="connSite2" presStyleCnt="0"/>
      <dgm:spPr/>
      <dgm:t>
        <a:bodyPr/>
        <a:lstStyle/>
        <a:p>
          <a:endParaRPr lang="ru-RU"/>
        </a:p>
      </dgm:t>
    </dgm:pt>
    <dgm:pt modelId="{3740ACCD-71B7-4E74-80CD-0E707F4B0357}" type="pres">
      <dgm:prSet presAssocID="{F62AB3FC-1D91-4342-B550-357459736D36}" presName="Name18" presStyleLbl="sibTrans2D1" presStyleIdx="1" presStyleCnt="2"/>
      <dgm:spPr/>
      <dgm:t>
        <a:bodyPr/>
        <a:lstStyle/>
        <a:p>
          <a:endParaRPr lang="ru-RU"/>
        </a:p>
      </dgm:t>
    </dgm:pt>
    <dgm:pt modelId="{7C1C8F72-670C-4047-817F-50D8006948BB}" type="pres">
      <dgm:prSet presAssocID="{3F98CDBC-A9FF-4ED1-8429-F42CB1FC87B9}" presName="composite1" presStyleCnt="0"/>
      <dgm:spPr/>
      <dgm:t>
        <a:bodyPr/>
        <a:lstStyle/>
        <a:p>
          <a:endParaRPr lang="ru-RU"/>
        </a:p>
      </dgm:t>
    </dgm:pt>
    <dgm:pt modelId="{196A7444-124D-43E8-998A-2CB5AB55C0A2}" type="pres">
      <dgm:prSet presAssocID="{3F98CDBC-A9FF-4ED1-8429-F42CB1FC87B9}" presName="dummyNode1" presStyleLbl="node1" presStyleIdx="1" presStyleCnt="3"/>
      <dgm:spPr/>
      <dgm:t>
        <a:bodyPr/>
        <a:lstStyle/>
        <a:p>
          <a:endParaRPr lang="ru-RU"/>
        </a:p>
      </dgm:t>
    </dgm:pt>
    <dgm:pt modelId="{2E756710-98B3-4DB1-8A67-D1798819F2F0}" type="pres">
      <dgm:prSet presAssocID="{3F98CDBC-A9FF-4ED1-8429-F42CB1FC87B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91A7E-DB2A-406F-BD5B-7117FD9396EB}" type="pres">
      <dgm:prSet presAssocID="{3F98CDBC-A9FF-4ED1-8429-F42CB1FC87B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247E1-98A4-4EA0-B149-1C314B3B31A6}" type="pres">
      <dgm:prSet presAssocID="{3F98CDBC-A9FF-4ED1-8429-F42CB1FC87B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3286C-B397-4F42-9961-00849B875D66}" type="pres">
      <dgm:prSet presAssocID="{3F98CDBC-A9FF-4ED1-8429-F42CB1FC87B9}" presName="connSite1" presStyleCnt="0"/>
      <dgm:spPr/>
      <dgm:t>
        <a:bodyPr/>
        <a:lstStyle/>
        <a:p>
          <a:endParaRPr lang="ru-RU"/>
        </a:p>
      </dgm:t>
    </dgm:pt>
  </dgm:ptLst>
  <dgm:cxnLst>
    <dgm:cxn modelId="{17EDC955-5687-481B-AAF6-DB32619E38FF}" type="presOf" srcId="{D7B1002C-2FD6-460B-864C-97C61B184B41}" destId="{092115F3-1932-4CEC-8968-A4937D3D070B}" srcOrd="0" destOrd="0" presId="urn:microsoft.com/office/officeart/2005/8/layout/hProcess4"/>
    <dgm:cxn modelId="{E143BEAC-73FE-4A50-B4A0-FE8C3E1AA380}" type="presOf" srcId="{C534A42D-7E97-41D8-9DA6-FF1B0220EA44}" destId="{2E756710-98B3-4DB1-8A67-D1798819F2F0}" srcOrd="0" destOrd="1" presId="urn:microsoft.com/office/officeart/2005/8/layout/hProcess4"/>
    <dgm:cxn modelId="{E07B4DF9-B666-47B1-A8F0-EA81D29C4F3C}" type="presOf" srcId="{2B3F81A0-8026-4D75-8AE9-BBD0EB832B6B}" destId="{199780A8-E765-4F88-AD52-E21ADF81EE0A}" srcOrd="0" destOrd="0" presId="urn:microsoft.com/office/officeart/2005/8/layout/hProcess4"/>
    <dgm:cxn modelId="{C5E6D916-7289-4537-B72F-2832D328495D}" srcId="{3F98CDBC-A9FF-4ED1-8429-F42CB1FC87B9}" destId="{F397F2EA-1055-4DDD-B0EC-2A75387A39CA}" srcOrd="0" destOrd="0" parTransId="{610C0190-0863-4148-A3CC-7092D71C5380}" sibTransId="{7CD707CE-698A-4BF1-890C-7C92F416FA82}"/>
    <dgm:cxn modelId="{D6BB82C5-FCB5-4338-B548-39AE07FB5EBA}" srcId="{D7B1002C-2FD6-460B-864C-97C61B184B41}" destId="{05B3AACD-AABA-41A7-B0B3-46C8411863F0}" srcOrd="0" destOrd="0" parTransId="{4F037599-728D-4FFD-A9ED-510160512109}" sibTransId="{C2C0DA3E-1F71-4DA9-BD0B-F622843E2315}"/>
    <dgm:cxn modelId="{0F1CDA22-1CE7-47BA-88DA-B8334854BC7D}" type="presOf" srcId="{F397F2EA-1055-4DDD-B0EC-2A75387A39CA}" destId="{2E756710-98B3-4DB1-8A67-D1798819F2F0}" srcOrd="0" destOrd="0" presId="urn:microsoft.com/office/officeart/2005/8/layout/hProcess4"/>
    <dgm:cxn modelId="{818B64CB-6A51-40BB-9AF4-A6C9942B919C}" type="presOf" srcId="{60E6511A-AAA4-4460-9013-AC0634E5FCD6}" destId="{4C064BF0-6AD7-475B-972E-4275DE604E75}" srcOrd="0" destOrd="0" presId="urn:microsoft.com/office/officeart/2005/8/layout/hProcess4"/>
    <dgm:cxn modelId="{AE1F685F-A593-421C-8314-CF4B586BD0C3}" type="presOf" srcId="{6305FC2B-5236-4EE9-91FA-296D01E5F803}" destId="{5A664181-41E4-4E27-812C-755B12AF81BD}" srcOrd="1" destOrd="1" presId="urn:microsoft.com/office/officeart/2005/8/layout/hProcess4"/>
    <dgm:cxn modelId="{816BED39-091D-42EC-9136-1FF56DF8E6EA}" type="presOf" srcId="{6305FC2B-5236-4EE9-91FA-296D01E5F803}" destId="{3DB30815-9CDD-43A0-99F2-7478D2BC2EA0}" srcOrd="0" destOrd="1" presId="urn:microsoft.com/office/officeart/2005/8/layout/hProcess4"/>
    <dgm:cxn modelId="{8D31E86B-6C1E-478C-BFBA-EB32AD3E1351}" type="presOf" srcId="{9D338AA6-57EE-43D5-B192-1840E63E9FDE}" destId="{5A664181-41E4-4E27-812C-755B12AF81BD}" srcOrd="1" destOrd="0" presId="urn:microsoft.com/office/officeart/2005/8/layout/hProcess4"/>
    <dgm:cxn modelId="{90E61C41-CD18-4DF1-B801-F28B1088340E}" type="presOf" srcId="{8645C80F-B669-4329-A6F1-5816FB67FD39}" destId="{A1A01B94-43EC-4A41-9F29-7F4C4D4C3348}" srcOrd="1" destOrd="1" presId="urn:microsoft.com/office/officeart/2005/8/layout/hProcess4"/>
    <dgm:cxn modelId="{B55E7D89-F887-488B-AD46-3DD9685B5315}" type="presOf" srcId="{F62AB3FC-1D91-4342-B550-357459736D36}" destId="{3740ACCD-71B7-4E74-80CD-0E707F4B0357}" srcOrd="0" destOrd="0" presId="urn:microsoft.com/office/officeart/2005/8/layout/hProcess4"/>
    <dgm:cxn modelId="{766BB9FB-3A73-4B0C-860E-235D6B7FE8B6}" type="presOf" srcId="{14461B00-B805-4A9E-B360-B97940D4514F}" destId="{662F2EB1-34EE-41A2-8AD5-12B095D6A442}" srcOrd="0" destOrd="0" presId="urn:microsoft.com/office/officeart/2005/8/layout/hProcess4"/>
    <dgm:cxn modelId="{D89C577F-C623-4C4A-A5B6-DF517D30992F}" type="presOf" srcId="{05B3AACD-AABA-41A7-B0B3-46C8411863F0}" destId="{EC717343-82AC-47F8-B65A-FAC88FBECDB5}" srcOrd="0" destOrd="0" presId="urn:microsoft.com/office/officeart/2005/8/layout/hProcess4"/>
    <dgm:cxn modelId="{95B36634-D3A2-4E06-9A6C-7DE13B3ED964}" srcId="{2B3F81A0-8026-4D75-8AE9-BBD0EB832B6B}" destId="{3F98CDBC-A9FF-4ED1-8429-F42CB1FC87B9}" srcOrd="2" destOrd="0" parTransId="{358AC7D3-592A-48E9-A1F8-B46A31DEED1D}" sibTransId="{A63AEA86-6638-426F-9712-AF7DD86AC437}"/>
    <dgm:cxn modelId="{2D3551AD-1846-4896-A0F6-D8672AB6E52C}" type="presOf" srcId="{05B3AACD-AABA-41A7-B0B3-46C8411863F0}" destId="{A1A01B94-43EC-4A41-9F29-7F4C4D4C3348}" srcOrd="1" destOrd="0" presId="urn:microsoft.com/office/officeart/2005/8/layout/hProcess4"/>
    <dgm:cxn modelId="{132E74E9-4584-41D2-85D1-271D21F77539}" type="presOf" srcId="{8645C80F-B669-4329-A6F1-5816FB67FD39}" destId="{EC717343-82AC-47F8-B65A-FAC88FBECDB5}" srcOrd="0" destOrd="1" presId="urn:microsoft.com/office/officeart/2005/8/layout/hProcess4"/>
    <dgm:cxn modelId="{576AE297-8568-40A4-ABF5-0878C9329F18}" srcId="{3F98CDBC-A9FF-4ED1-8429-F42CB1FC87B9}" destId="{C534A42D-7E97-41D8-9DA6-FF1B0220EA44}" srcOrd="1" destOrd="0" parTransId="{8F0411F6-EB68-424B-98D5-3737FDE0E10B}" sibTransId="{0A337F85-0547-4444-AB67-1EBF359D67C7}"/>
    <dgm:cxn modelId="{EAD0BA17-B775-40C8-9180-FCF51ED3CDD2}" srcId="{D7B1002C-2FD6-460B-864C-97C61B184B41}" destId="{8645C80F-B669-4329-A6F1-5816FB67FD39}" srcOrd="1" destOrd="0" parTransId="{F5BD4D55-1E2D-4671-AD2B-5B1C72A51218}" sibTransId="{B4E86234-9DC2-4590-8D7D-C514B8972423}"/>
    <dgm:cxn modelId="{B331BAF0-F4DF-4F36-ADBB-80D6F5C8060F}" type="presOf" srcId="{3F98CDBC-A9FF-4ED1-8429-F42CB1FC87B9}" destId="{CFA247E1-98A4-4EA0-B149-1C314B3B31A6}" srcOrd="0" destOrd="0" presId="urn:microsoft.com/office/officeart/2005/8/layout/hProcess4"/>
    <dgm:cxn modelId="{AC5DF78B-1DFF-4028-9ED0-32986F5218F3}" srcId="{60E6511A-AAA4-4460-9013-AC0634E5FCD6}" destId="{9D338AA6-57EE-43D5-B192-1840E63E9FDE}" srcOrd="0" destOrd="0" parTransId="{A6EF3ACA-0583-4B56-94E3-15F86D525BDE}" sibTransId="{4AEF9426-E88F-4290-B00F-B0A8D155F7E4}"/>
    <dgm:cxn modelId="{DB32D520-54AA-48F7-BE02-D5715154D2B6}" type="presOf" srcId="{C534A42D-7E97-41D8-9DA6-FF1B0220EA44}" destId="{78A91A7E-DB2A-406F-BD5B-7117FD9396EB}" srcOrd="1" destOrd="1" presId="urn:microsoft.com/office/officeart/2005/8/layout/hProcess4"/>
    <dgm:cxn modelId="{3809CB61-57F4-43A3-8247-AE4E61BD1AC2}" type="presOf" srcId="{9D338AA6-57EE-43D5-B192-1840E63E9FDE}" destId="{3DB30815-9CDD-43A0-99F2-7478D2BC2EA0}" srcOrd="0" destOrd="0" presId="urn:microsoft.com/office/officeart/2005/8/layout/hProcess4"/>
    <dgm:cxn modelId="{3D4785BD-E9A8-44C8-86F4-6ADA807448F4}" srcId="{60E6511A-AAA4-4460-9013-AC0634E5FCD6}" destId="{6305FC2B-5236-4EE9-91FA-296D01E5F803}" srcOrd="1" destOrd="0" parTransId="{D7B2F957-F5A6-4628-B192-42709E6CB614}" sibTransId="{066F701B-3C72-474B-B581-E1D458365F35}"/>
    <dgm:cxn modelId="{30E6797E-AB2A-41EF-A156-F3404430EBEB}" type="presOf" srcId="{F397F2EA-1055-4DDD-B0EC-2A75387A39CA}" destId="{78A91A7E-DB2A-406F-BD5B-7117FD9396EB}" srcOrd="1" destOrd="0" presId="urn:microsoft.com/office/officeart/2005/8/layout/hProcess4"/>
    <dgm:cxn modelId="{6E635B62-4261-4761-8B39-32534FD60276}" srcId="{2B3F81A0-8026-4D75-8AE9-BBD0EB832B6B}" destId="{60E6511A-AAA4-4460-9013-AC0634E5FCD6}" srcOrd="1" destOrd="0" parTransId="{76B88BBD-8C35-4D81-8153-1773447856E0}" sibTransId="{F62AB3FC-1D91-4342-B550-357459736D36}"/>
    <dgm:cxn modelId="{096E7B7F-4FE3-4897-9110-1D7397D4DE03}" srcId="{2B3F81A0-8026-4D75-8AE9-BBD0EB832B6B}" destId="{D7B1002C-2FD6-460B-864C-97C61B184B41}" srcOrd="0" destOrd="0" parTransId="{21648E3F-33D8-4A7E-A570-84DCB6DABFF6}" sibTransId="{14461B00-B805-4A9E-B360-B97940D4514F}"/>
    <dgm:cxn modelId="{2AE56E3D-564F-4959-B94D-A81C969832D9}" type="presParOf" srcId="{199780A8-E765-4F88-AD52-E21ADF81EE0A}" destId="{A400B563-2E6B-41FD-A76C-47821064035D}" srcOrd="0" destOrd="0" presId="urn:microsoft.com/office/officeart/2005/8/layout/hProcess4"/>
    <dgm:cxn modelId="{EF276A7F-5878-4B05-9D21-F70672960F8B}" type="presParOf" srcId="{199780A8-E765-4F88-AD52-E21ADF81EE0A}" destId="{AC3430B6-BFE4-4FE0-9E4F-6CEF1A55EE3A}" srcOrd="1" destOrd="0" presId="urn:microsoft.com/office/officeart/2005/8/layout/hProcess4"/>
    <dgm:cxn modelId="{646C51DE-7C35-466C-8052-5B92565DB188}" type="presParOf" srcId="{199780A8-E765-4F88-AD52-E21ADF81EE0A}" destId="{17B5F188-9FDA-447E-B347-3E8B68BCAD3B}" srcOrd="2" destOrd="0" presId="urn:microsoft.com/office/officeart/2005/8/layout/hProcess4"/>
    <dgm:cxn modelId="{BC68F6FC-7DCD-4BB0-B0B3-BE1FEFA71AFB}" type="presParOf" srcId="{17B5F188-9FDA-447E-B347-3E8B68BCAD3B}" destId="{62E5DCF8-0CC5-48B4-BCB3-22D72D8BCFFA}" srcOrd="0" destOrd="0" presId="urn:microsoft.com/office/officeart/2005/8/layout/hProcess4"/>
    <dgm:cxn modelId="{783F22DA-16B6-4D86-A826-DDEDC2B33A76}" type="presParOf" srcId="{62E5DCF8-0CC5-48B4-BCB3-22D72D8BCFFA}" destId="{6FD01C7F-68CC-4370-A434-124AEDC6B242}" srcOrd="0" destOrd="0" presId="urn:microsoft.com/office/officeart/2005/8/layout/hProcess4"/>
    <dgm:cxn modelId="{AE4FF8B5-6E32-4469-BCAC-E96B82C2721F}" type="presParOf" srcId="{62E5DCF8-0CC5-48B4-BCB3-22D72D8BCFFA}" destId="{EC717343-82AC-47F8-B65A-FAC88FBECDB5}" srcOrd="1" destOrd="0" presId="urn:microsoft.com/office/officeart/2005/8/layout/hProcess4"/>
    <dgm:cxn modelId="{919229D1-3AAC-47B8-ACCA-D705B4A4169E}" type="presParOf" srcId="{62E5DCF8-0CC5-48B4-BCB3-22D72D8BCFFA}" destId="{A1A01B94-43EC-4A41-9F29-7F4C4D4C3348}" srcOrd="2" destOrd="0" presId="urn:microsoft.com/office/officeart/2005/8/layout/hProcess4"/>
    <dgm:cxn modelId="{D776F39A-F9C0-4313-A763-913CE559C077}" type="presParOf" srcId="{62E5DCF8-0CC5-48B4-BCB3-22D72D8BCFFA}" destId="{092115F3-1932-4CEC-8968-A4937D3D070B}" srcOrd="3" destOrd="0" presId="urn:microsoft.com/office/officeart/2005/8/layout/hProcess4"/>
    <dgm:cxn modelId="{74F79FDB-CFBA-4636-AC08-A30C5824A805}" type="presParOf" srcId="{62E5DCF8-0CC5-48B4-BCB3-22D72D8BCFFA}" destId="{E95952BD-E41A-45FC-8031-1195918C72E8}" srcOrd="4" destOrd="0" presId="urn:microsoft.com/office/officeart/2005/8/layout/hProcess4"/>
    <dgm:cxn modelId="{92718F19-9700-4539-B998-7475DE1238D3}" type="presParOf" srcId="{17B5F188-9FDA-447E-B347-3E8B68BCAD3B}" destId="{662F2EB1-34EE-41A2-8AD5-12B095D6A442}" srcOrd="1" destOrd="0" presId="urn:microsoft.com/office/officeart/2005/8/layout/hProcess4"/>
    <dgm:cxn modelId="{F5964BB5-59B9-4BF9-A56C-3CBCEBBE4FCB}" type="presParOf" srcId="{17B5F188-9FDA-447E-B347-3E8B68BCAD3B}" destId="{8A07DAE8-B77D-4580-881C-1A35074D146F}" srcOrd="2" destOrd="0" presId="urn:microsoft.com/office/officeart/2005/8/layout/hProcess4"/>
    <dgm:cxn modelId="{A7E6FA02-78C8-4219-BC39-29D22B57D12E}" type="presParOf" srcId="{8A07DAE8-B77D-4580-881C-1A35074D146F}" destId="{08A131E6-5094-4E10-AB5C-2DEAEA744729}" srcOrd="0" destOrd="0" presId="urn:microsoft.com/office/officeart/2005/8/layout/hProcess4"/>
    <dgm:cxn modelId="{3C147BE5-04DD-4163-858A-8A1479368B54}" type="presParOf" srcId="{8A07DAE8-B77D-4580-881C-1A35074D146F}" destId="{3DB30815-9CDD-43A0-99F2-7478D2BC2EA0}" srcOrd="1" destOrd="0" presId="urn:microsoft.com/office/officeart/2005/8/layout/hProcess4"/>
    <dgm:cxn modelId="{F0C204C7-62AD-4449-846E-6FEB80A7883B}" type="presParOf" srcId="{8A07DAE8-B77D-4580-881C-1A35074D146F}" destId="{5A664181-41E4-4E27-812C-755B12AF81BD}" srcOrd="2" destOrd="0" presId="urn:microsoft.com/office/officeart/2005/8/layout/hProcess4"/>
    <dgm:cxn modelId="{0E4BEE78-7423-497F-8629-C9E2103FEB99}" type="presParOf" srcId="{8A07DAE8-B77D-4580-881C-1A35074D146F}" destId="{4C064BF0-6AD7-475B-972E-4275DE604E75}" srcOrd="3" destOrd="0" presId="urn:microsoft.com/office/officeart/2005/8/layout/hProcess4"/>
    <dgm:cxn modelId="{824644A4-EFD9-408B-8248-9A01E0D8B3F1}" type="presParOf" srcId="{8A07DAE8-B77D-4580-881C-1A35074D146F}" destId="{E53570A5-77BB-42D9-8B4F-C9BA0A7C5D76}" srcOrd="4" destOrd="0" presId="urn:microsoft.com/office/officeart/2005/8/layout/hProcess4"/>
    <dgm:cxn modelId="{40416CD7-E6DC-419F-8D7C-20F8037DE12D}" type="presParOf" srcId="{17B5F188-9FDA-447E-B347-3E8B68BCAD3B}" destId="{3740ACCD-71B7-4E74-80CD-0E707F4B0357}" srcOrd="3" destOrd="0" presId="urn:microsoft.com/office/officeart/2005/8/layout/hProcess4"/>
    <dgm:cxn modelId="{5D1E5231-4638-47C8-BE01-E0E24B57A1DC}" type="presParOf" srcId="{17B5F188-9FDA-447E-B347-3E8B68BCAD3B}" destId="{7C1C8F72-670C-4047-817F-50D8006948BB}" srcOrd="4" destOrd="0" presId="urn:microsoft.com/office/officeart/2005/8/layout/hProcess4"/>
    <dgm:cxn modelId="{89218F41-72E1-478D-AF90-063D1181D9AC}" type="presParOf" srcId="{7C1C8F72-670C-4047-817F-50D8006948BB}" destId="{196A7444-124D-43E8-998A-2CB5AB55C0A2}" srcOrd="0" destOrd="0" presId="urn:microsoft.com/office/officeart/2005/8/layout/hProcess4"/>
    <dgm:cxn modelId="{B21BE73D-9B25-4153-98BD-CFE041C2A9B1}" type="presParOf" srcId="{7C1C8F72-670C-4047-817F-50D8006948BB}" destId="{2E756710-98B3-4DB1-8A67-D1798819F2F0}" srcOrd="1" destOrd="0" presId="urn:microsoft.com/office/officeart/2005/8/layout/hProcess4"/>
    <dgm:cxn modelId="{C48FC7E9-56AB-4A08-83A6-0E52AD7CFFC7}" type="presParOf" srcId="{7C1C8F72-670C-4047-817F-50D8006948BB}" destId="{78A91A7E-DB2A-406F-BD5B-7117FD9396EB}" srcOrd="2" destOrd="0" presId="urn:microsoft.com/office/officeart/2005/8/layout/hProcess4"/>
    <dgm:cxn modelId="{6DDE5471-4F29-486F-84E4-F5427A0EF137}" type="presParOf" srcId="{7C1C8F72-670C-4047-817F-50D8006948BB}" destId="{CFA247E1-98A4-4EA0-B149-1C314B3B31A6}" srcOrd="3" destOrd="0" presId="urn:microsoft.com/office/officeart/2005/8/layout/hProcess4"/>
    <dgm:cxn modelId="{4DDC4B85-B34A-4C89-84E1-85152B4C4ADC}" type="presParOf" srcId="{7C1C8F72-670C-4047-817F-50D8006948BB}" destId="{30E3286C-B397-4F42-9961-00849B875D6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AB8365-FDDF-4EE8-8221-04EB8BC4FCDA}" type="doc">
      <dgm:prSet loTypeId="urn:microsoft.com/office/officeart/2005/8/layout/list1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E7C47E4-95E7-492B-B9F6-240711AF060D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Административная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23A07E9-5C39-4EB1-8B7F-E4CBA69A4FDE}" type="parTrans" cxnId="{FE720DAF-1B31-40A4-962B-C0FBFB8A18F7}">
      <dgm:prSet/>
      <dgm:spPr/>
      <dgm:t>
        <a:bodyPr/>
        <a:lstStyle/>
        <a:p>
          <a:endParaRPr lang="ru-RU"/>
        </a:p>
      </dgm:t>
    </dgm:pt>
    <dgm:pt modelId="{2BB7647A-64A5-47A8-B392-49A023DA9B0E}" type="sibTrans" cxnId="{FE720DAF-1B31-40A4-962B-C0FBFB8A18F7}">
      <dgm:prSet/>
      <dgm:spPr/>
      <dgm:t>
        <a:bodyPr/>
        <a:lstStyle/>
        <a:p>
          <a:endParaRPr lang="ru-RU"/>
        </a:p>
      </dgm:t>
    </dgm:pt>
    <dgm:pt modelId="{674845D2-8C9B-4F53-9FAD-6BEA5E9FB88F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Уголовная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14F9B93-68DC-4758-9E8A-CBA717553120}" type="parTrans" cxnId="{884A2643-9F54-4941-866B-BBB83A909505}">
      <dgm:prSet/>
      <dgm:spPr/>
      <dgm:t>
        <a:bodyPr/>
        <a:lstStyle/>
        <a:p>
          <a:endParaRPr lang="ru-RU"/>
        </a:p>
      </dgm:t>
    </dgm:pt>
    <dgm:pt modelId="{4D8912D7-0D3C-4A27-950E-86BA77AB27A1}" type="sibTrans" cxnId="{884A2643-9F54-4941-866B-BBB83A909505}">
      <dgm:prSet/>
      <dgm:spPr/>
      <dgm:t>
        <a:bodyPr/>
        <a:lstStyle/>
        <a:p>
          <a:endParaRPr lang="ru-RU"/>
        </a:p>
      </dgm:t>
    </dgm:pt>
    <dgm:pt modelId="{4C68B5A5-4777-49B1-B870-19B0C028F96D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Материальная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FB39389-1546-4337-AD7D-0A3893AE1C13}" type="parTrans" cxnId="{567A4A05-4218-47FA-A5F8-9794DB89F335}">
      <dgm:prSet/>
      <dgm:spPr/>
      <dgm:t>
        <a:bodyPr/>
        <a:lstStyle/>
        <a:p>
          <a:endParaRPr lang="ru-RU"/>
        </a:p>
      </dgm:t>
    </dgm:pt>
    <dgm:pt modelId="{C22191BF-6F17-492B-B915-1304FEC1458E}" type="sibTrans" cxnId="{567A4A05-4218-47FA-A5F8-9794DB89F335}">
      <dgm:prSet/>
      <dgm:spPr/>
      <dgm:t>
        <a:bodyPr/>
        <a:lstStyle/>
        <a:p>
          <a:endParaRPr lang="ru-RU"/>
        </a:p>
      </dgm:t>
    </dgm:pt>
    <dgm:pt modelId="{9CB0BC8E-E432-4712-BEEF-C85A6E70B1C6}" type="pres">
      <dgm:prSet presAssocID="{BEAB8365-FDDF-4EE8-8221-04EB8BC4FCD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8C7E73-DD88-4348-B2C3-A918DA502BE5}" type="pres">
      <dgm:prSet presAssocID="{3E7C47E4-95E7-492B-B9F6-240711AF060D}" presName="parentLin" presStyleCnt="0"/>
      <dgm:spPr/>
      <dgm:t>
        <a:bodyPr/>
        <a:lstStyle/>
        <a:p>
          <a:endParaRPr lang="ru-RU"/>
        </a:p>
      </dgm:t>
    </dgm:pt>
    <dgm:pt modelId="{F6FAAA59-3DFE-431B-BFD0-539DFCF9BD20}" type="pres">
      <dgm:prSet presAssocID="{3E7C47E4-95E7-492B-B9F6-240711AF060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BC1685A-A472-4DA8-9F3D-F9C1BAF12CBD}" type="pres">
      <dgm:prSet presAssocID="{3E7C47E4-95E7-492B-B9F6-240711AF060D}" presName="parentText" presStyleLbl="node1" presStyleIdx="0" presStyleCnt="3" custLinFactNeighborX="25887" custLinFactNeighborY="88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64136-F859-4FAC-A135-05264C6F3437}" type="pres">
      <dgm:prSet presAssocID="{3E7C47E4-95E7-492B-B9F6-240711AF060D}" presName="negativeSpace" presStyleCnt="0"/>
      <dgm:spPr/>
      <dgm:t>
        <a:bodyPr/>
        <a:lstStyle/>
        <a:p>
          <a:endParaRPr lang="ru-RU"/>
        </a:p>
      </dgm:t>
    </dgm:pt>
    <dgm:pt modelId="{BB471576-039F-4050-A035-4A790A618E8A}" type="pres">
      <dgm:prSet presAssocID="{3E7C47E4-95E7-492B-B9F6-240711AF060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492E2-89E6-4A22-8F46-561A82DB3469}" type="pres">
      <dgm:prSet presAssocID="{2BB7647A-64A5-47A8-B392-49A023DA9B0E}" presName="spaceBetweenRectangles" presStyleCnt="0"/>
      <dgm:spPr/>
      <dgm:t>
        <a:bodyPr/>
        <a:lstStyle/>
        <a:p>
          <a:endParaRPr lang="ru-RU"/>
        </a:p>
      </dgm:t>
    </dgm:pt>
    <dgm:pt modelId="{974159E0-D39D-45C8-80C1-137DC5C44734}" type="pres">
      <dgm:prSet presAssocID="{674845D2-8C9B-4F53-9FAD-6BEA5E9FB88F}" presName="parentLin" presStyleCnt="0"/>
      <dgm:spPr/>
      <dgm:t>
        <a:bodyPr/>
        <a:lstStyle/>
        <a:p>
          <a:endParaRPr lang="ru-RU"/>
        </a:p>
      </dgm:t>
    </dgm:pt>
    <dgm:pt modelId="{08A7D777-A7DC-4A86-B7DB-0192303C01D6}" type="pres">
      <dgm:prSet presAssocID="{674845D2-8C9B-4F53-9FAD-6BEA5E9FB88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2973E4D-E9B1-487E-BA0E-1690751106DF}" type="pres">
      <dgm:prSet presAssocID="{674845D2-8C9B-4F53-9FAD-6BEA5E9FB88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8480B-C7A7-49BB-AF27-4CC9F5BFBF1F}" type="pres">
      <dgm:prSet presAssocID="{674845D2-8C9B-4F53-9FAD-6BEA5E9FB88F}" presName="negativeSpace" presStyleCnt="0"/>
      <dgm:spPr/>
      <dgm:t>
        <a:bodyPr/>
        <a:lstStyle/>
        <a:p>
          <a:endParaRPr lang="ru-RU"/>
        </a:p>
      </dgm:t>
    </dgm:pt>
    <dgm:pt modelId="{2E4D468E-E651-403E-9FA1-D41279AA171A}" type="pres">
      <dgm:prSet presAssocID="{674845D2-8C9B-4F53-9FAD-6BEA5E9FB88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46AE5-3CDD-4A45-AF7A-C013B8B6AD7E}" type="pres">
      <dgm:prSet presAssocID="{4D8912D7-0D3C-4A27-950E-86BA77AB27A1}" presName="spaceBetweenRectangles" presStyleCnt="0"/>
      <dgm:spPr/>
      <dgm:t>
        <a:bodyPr/>
        <a:lstStyle/>
        <a:p>
          <a:endParaRPr lang="ru-RU"/>
        </a:p>
      </dgm:t>
    </dgm:pt>
    <dgm:pt modelId="{BD7C1727-80FB-4BD6-AF99-E7C662FEB8DC}" type="pres">
      <dgm:prSet presAssocID="{4C68B5A5-4777-49B1-B870-19B0C028F96D}" presName="parentLin" presStyleCnt="0"/>
      <dgm:spPr/>
      <dgm:t>
        <a:bodyPr/>
        <a:lstStyle/>
        <a:p>
          <a:endParaRPr lang="ru-RU"/>
        </a:p>
      </dgm:t>
    </dgm:pt>
    <dgm:pt modelId="{C3326BA0-E343-4502-A336-5ABE63D31945}" type="pres">
      <dgm:prSet presAssocID="{4C68B5A5-4777-49B1-B870-19B0C028F96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20DA480-99DC-44B4-A464-985B85DE8DF0}" type="pres">
      <dgm:prSet presAssocID="{4C68B5A5-4777-49B1-B870-19B0C028F96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C4678-909C-4909-8791-10747B2532CE}" type="pres">
      <dgm:prSet presAssocID="{4C68B5A5-4777-49B1-B870-19B0C028F96D}" presName="negativeSpace" presStyleCnt="0"/>
      <dgm:spPr/>
      <dgm:t>
        <a:bodyPr/>
        <a:lstStyle/>
        <a:p>
          <a:endParaRPr lang="ru-RU"/>
        </a:p>
      </dgm:t>
    </dgm:pt>
    <dgm:pt modelId="{983AB58E-64EB-4258-88BC-96E2B1DF9A82}" type="pres">
      <dgm:prSet presAssocID="{4C68B5A5-4777-49B1-B870-19B0C028F96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720DAF-1B31-40A4-962B-C0FBFB8A18F7}" srcId="{BEAB8365-FDDF-4EE8-8221-04EB8BC4FCDA}" destId="{3E7C47E4-95E7-492B-B9F6-240711AF060D}" srcOrd="0" destOrd="0" parTransId="{923A07E9-5C39-4EB1-8B7F-E4CBA69A4FDE}" sibTransId="{2BB7647A-64A5-47A8-B392-49A023DA9B0E}"/>
    <dgm:cxn modelId="{A172958B-0155-4E3A-BC6D-B1E5AA4F64AD}" type="presOf" srcId="{674845D2-8C9B-4F53-9FAD-6BEA5E9FB88F}" destId="{08A7D777-A7DC-4A86-B7DB-0192303C01D6}" srcOrd="0" destOrd="0" presId="urn:microsoft.com/office/officeart/2005/8/layout/list1"/>
    <dgm:cxn modelId="{BACE419A-4565-4B3F-A727-133EC8CFBE79}" type="presOf" srcId="{BEAB8365-FDDF-4EE8-8221-04EB8BC4FCDA}" destId="{9CB0BC8E-E432-4712-BEEF-C85A6E70B1C6}" srcOrd="0" destOrd="0" presId="urn:microsoft.com/office/officeart/2005/8/layout/list1"/>
    <dgm:cxn modelId="{884A2643-9F54-4941-866B-BBB83A909505}" srcId="{BEAB8365-FDDF-4EE8-8221-04EB8BC4FCDA}" destId="{674845D2-8C9B-4F53-9FAD-6BEA5E9FB88F}" srcOrd="1" destOrd="0" parTransId="{D14F9B93-68DC-4758-9E8A-CBA717553120}" sibTransId="{4D8912D7-0D3C-4A27-950E-86BA77AB27A1}"/>
    <dgm:cxn modelId="{567A4A05-4218-47FA-A5F8-9794DB89F335}" srcId="{BEAB8365-FDDF-4EE8-8221-04EB8BC4FCDA}" destId="{4C68B5A5-4777-49B1-B870-19B0C028F96D}" srcOrd="2" destOrd="0" parTransId="{5FB39389-1546-4337-AD7D-0A3893AE1C13}" sibTransId="{C22191BF-6F17-492B-B915-1304FEC1458E}"/>
    <dgm:cxn modelId="{04C4800C-6B7C-45DD-8A4A-267E4CB36AF5}" type="presOf" srcId="{674845D2-8C9B-4F53-9FAD-6BEA5E9FB88F}" destId="{B2973E4D-E9B1-487E-BA0E-1690751106DF}" srcOrd="1" destOrd="0" presId="urn:microsoft.com/office/officeart/2005/8/layout/list1"/>
    <dgm:cxn modelId="{3D7FE0D2-3876-4864-BBA6-9072D7646076}" type="presOf" srcId="{3E7C47E4-95E7-492B-B9F6-240711AF060D}" destId="{F6FAAA59-3DFE-431B-BFD0-539DFCF9BD20}" srcOrd="0" destOrd="0" presId="urn:microsoft.com/office/officeart/2005/8/layout/list1"/>
    <dgm:cxn modelId="{15B0BD3C-DD26-4E86-956A-419CB0D964F0}" type="presOf" srcId="{4C68B5A5-4777-49B1-B870-19B0C028F96D}" destId="{C3326BA0-E343-4502-A336-5ABE63D31945}" srcOrd="0" destOrd="0" presId="urn:microsoft.com/office/officeart/2005/8/layout/list1"/>
    <dgm:cxn modelId="{699D4645-8330-4958-A17A-333B24062E37}" type="presOf" srcId="{3E7C47E4-95E7-492B-B9F6-240711AF060D}" destId="{0BC1685A-A472-4DA8-9F3D-F9C1BAF12CBD}" srcOrd="1" destOrd="0" presId="urn:microsoft.com/office/officeart/2005/8/layout/list1"/>
    <dgm:cxn modelId="{9E071FC6-FC0D-4EBD-94F1-7E6C1BE3A061}" type="presOf" srcId="{4C68B5A5-4777-49B1-B870-19B0C028F96D}" destId="{320DA480-99DC-44B4-A464-985B85DE8DF0}" srcOrd="1" destOrd="0" presId="urn:microsoft.com/office/officeart/2005/8/layout/list1"/>
    <dgm:cxn modelId="{DD82BDFC-4710-4FA6-9F07-FB7AF9DD1391}" type="presParOf" srcId="{9CB0BC8E-E432-4712-BEEF-C85A6E70B1C6}" destId="{B68C7E73-DD88-4348-B2C3-A918DA502BE5}" srcOrd="0" destOrd="0" presId="urn:microsoft.com/office/officeart/2005/8/layout/list1"/>
    <dgm:cxn modelId="{8C283D43-2DB1-4CBF-ABF1-41A3716337C1}" type="presParOf" srcId="{B68C7E73-DD88-4348-B2C3-A918DA502BE5}" destId="{F6FAAA59-3DFE-431B-BFD0-539DFCF9BD20}" srcOrd="0" destOrd="0" presId="urn:microsoft.com/office/officeart/2005/8/layout/list1"/>
    <dgm:cxn modelId="{75653F9E-B1E8-4699-B32A-9CA066187DBE}" type="presParOf" srcId="{B68C7E73-DD88-4348-B2C3-A918DA502BE5}" destId="{0BC1685A-A472-4DA8-9F3D-F9C1BAF12CBD}" srcOrd="1" destOrd="0" presId="urn:microsoft.com/office/officeart/2005/8/layout/list1"/>
    <dgm:cxn modelId="{8CAF47FD-20F9-4F11-A3C0-D6E0642449D6}" type="presParOf" srcId="{9CB0BC8E-E432-4712-BEEF-C85A6E70B1C6}" destId="{47764136-F859-4FAC-A135-05264C6F3437}" srcOrd="1" destOrd="0" presId="urn:microsoft.com/office/officeart/2005/8/layout/list1"/>
    <dgm:cxn modelId="{50E4C0F3-8684-43F6-9C76-6410B1CE8B21}" type="presParOf" srcId="{9CB0BC8E-E432-4712-BEEF-C85A6E70B1C6}" destId="{BB471576-039F-4050-A035-4A790A618E8A}" srcOrd="2" destOrd="0" presId="urn:microsoft.com/office/officeart/2005/8/layout/list1"/>
    <dgm:cxn modelId="{90BFA658-85CC-4B71-AF15-A7FF4D54B854}" type="presParOf" srcId="{9CB0BC8E-E432-4712-BEEF-C85A6E70B1C6}" destId="{0FC492E2-89E6-4A22-8F46-561A82DB3469}" srcOrd="3" destOrd="0" presId="urn:microsoft.com/office/officeart/2005/8/layout/list1"/>
    <dgm:cxn modelId="{A04BEF7E-D774-4C01-91AC-DD775330B9AA}" type="presParOf" srcId="{9CB0BC8E-E432-4712-BEEF-C85A6E70B1C6}" destId="{974159E0-D39D-45C8-80C1-137DC5C44734}" srcOrd="4" destOrd="0" presId="urn:microsoft.com/office/officeart/2005/8/layout/list1"/>
    <dgm:cxn modelId="{76DBB5CC-3828-4E80-9164-052EB6DE9B7E}" type="presParOf" srcId="{974159E0-D39D-45C8-80C1-137DC5C44734}" destId="{08A7D777-A7DC-4A86-B7DB-0192303C01D6}" srcOrd="0" destOrd="0" presId="urn:microsoft.com/office/officeart/2005/8/layout/list1"/>
    <dgm:cxn modelId="{47DA337E-FB45-4BE0-B072-08149B8EEBC9}" type="presParOf" srcId="{974159E0-D39D-45C8-80C1-137DC5C44734}" destId="{B2973E4D-E9B1-487E-BA0E-1690751106DF}" srcOrd="1" destOrd="0" presId="urn:microsoft.com/office/officeart/2005/8/layout/list1"/>
    <dgm:cxn modelId="{3845445F-19AA-49C0-8F9B-25A6E3693E47}" type="presParOf" srcId="{9CB0BC8E-E432-4712-BEEF-C85A6E70B1C6}" destId="{27D8480B-C7A7-49BB-AF27-4CC9F5BFBF1F}" srcOrd="5" destOrd="0" presId="urn:microsoft.com/office/officeart/2005/8/layout/list1"/>
    <dgm:cxn modelId="{5B7A68BD-2C38-4F38-B3E4-5BEAD7D79088}" type="presParOf" srcId="{9CB0BC8E-E432-4712-BEEF-C85A6E70B1C6}" destId="{2E4D468E-E651-403E-9FA1-D41279AA171A}" srcOrd="6" destOrd="0" presId="urn:microsoft.com/office/officeart/2005/8/layout/list1"/>
    <dgm:cxn modelId="{D11DD81A-B5BC-4829-8955-366A5354DF3C}" type="presParOf" srcId="{9CB0BC8E-E432-4712-BEEF-C85A6E70B1C6}" destId="{7AF46AE5-3CDD-4A45-AF7A-C013B8B6AD7E}" srcOrd="7" destOrd="0" presId="urn:microsoft.com/office/officeart/2005/8/layout/list1"/>
    <dgm:cxn modelId="{24D696B3-94C9-4C37-B567-23D893BCD66D}" type="presParOf" srcId="{9CB0BC8E-E432-4712-BEEF-C85A6E70B1C6}" destId="{BD7C1727-80FB-4BD6-AF99-E7C662FEB8DC}" srcOrd="8" destOrd="0" presId="urn:microsoft.com/office/officeart/2005/8/layout/list1"/>
    <dgm:cxn modelId="{94415CCE-05B8-461A-890F-897F52833137}" type="presParOf" srcId="{BD7C1727-80FB-4BD6-AF99-E7C662FEB8DC}" destId="{C3326BA0-E343-4502-A336-5ABE63D31945}" srcOrd="0" destOrd="0" presId="urn:microsoft.com/office/officeart/2005/8/layout/list1"/>
    <dgm:cxn modelId="{A5FBD482-4205-45BB-8FB0-626598065ADE}" type="presParOf" srcId="{BD7C1727-80FB-4BD6-AF99-E7C662FEB8DC}" destId="{320DA480-99DC-44B4-A464-985B85DE8DF0}" srcOrd="1" destOrd="0" presId="urn:microsoft.com/office/officeart/2005/8/layout/list1"/>
    <dgm:cxn modelId="{9E68E020-32C5-4152-BA4D-40AE1B6D8AF1}" type="presParOf" srcId="{9CB0BC8E-E432-4712-BEEF-C85A6E70B1C6}" destId="{318C4678-909C-4909-8791-10747B2532CE}" srcOrd="9" destOrd="0" presId="urn:microsoft.com/office/officeart/2005/8/layout/list1"/>
    <dgm:cxn modelId="{91924454-04F5-4878-BC5E-861D5C1FACB1}" type="presParOf" srcId="{9CB0BC8E-E432-4712-BEEF-C85A6E70B1C6}" destId="{983AB58E-64EB-4258-88BC-96E2B1DF9A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7DE451-00AE-4456-9370-1CDE7C2ED179}" type="doc">
      <dgm:prSet loTypeId="urn:microsoft.com/office/officeart/2005/8/layout/default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17D95A3-3ADE-4C0C-A0F1-8903294C4C0D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Защищать права и законные интересы детей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30A3520-FB05-4F8B-A813-77B36468D985}" type="parTrans" cxnId="{22E4B76E-5521-4638-ABAE-1E585772595D}">
      <dgm:prSet/>
      <dgm:spPr/>
      <dgm:t>
        <a:bodyPr/>
        <a:lstStyle/>
        <a:p>
          <a:endParaRPr lang="ru-RU"/>
        </a:p>
      </dgm:t>
    </dgm:pt>
    <dgm:pt modelId="{B670CD4D-0E23-4161-819E-9E43DE1452F5}" type="sibTrans" cxnId="{22E4B76E-5521-4638-ABAE-1E585772595D}">
      <dgm:prSet/>
      <dgm:spPr/>
      <dgm:t>
        <a:bodyPr/>
        <a:lstStyle/>
        <a:p>
          <a:endParaRPr lang="ru-RU"/>
        </a:p>
      </dgm:t>
    </dgm:pt>
    <dgm:pt modelId="{59B546CD-76D0-46F4-827A-4887DACCEC28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На общедоступное и бесплатное образование их детей от государства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CFA2C38F-CBAE-4828-B56C-D5FA41173441}" type="parTrans" cxnId="{6570566F-9A2C-4E85-B5ED-451FB88DB7DE}">
      <dgm:prSet/>
      <dgm:spPr/>
      <dgm:t>
        <a:bodyPr/>
        <a:lstStyle/>
        <a:p>
          <a:endParaRPr lang="ru-RU"/>
        </a:p>
      </dgm:t>
    </dgm:pt>
    <dgm:pt modelId="{55514E8C-46D4-4557-AC25-CC862859010C}" type="sibTrans" cxnId="{6570566F-9A2C-4E85-B5ED-451FB88DB7DE}">
      <dgm:prSet/>
      <dgm:spPr/>
      <dgm:t>
        <a:bodyPr/>
        <a:lstStyle/>
        <a:p>
          <a:endParaRPr lang="ru-RU"/>
        </a:p>
      </dgm:t>
    </dgm:pt>
    <dgm:pt modelId="{0E0F5A2E-8A64-4398-9664-E33ACA3EBB78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На выбор образования для своих детей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EFBE731B-D74B-4B4D-AF73-CE917B0D5D47}" type="parTrans" cxnId="{32A4CC55-7999-4993-B157-39F3FB17D919}">
      <dgm:prSet/>
      <dgm:spPr/>
      <dgm:t>
        <a:bodyPr/>
        <a:lstStyle/>
        <a:p>
          <a:endParaRPr lang="ru-RU"/>
        </a:p>
      </dgm:t>
    </dgm:pt>
    <dgm:pt modelId="{0B75B54A-4942-4EDB-873C-12A6560551AD}" type="sibTrans" cxnId="{32A4CC55-7999-4993-B157-39F3FB17D919}">
      <dgm:prSet/>
      <dgm:spPr/>
      <dgm:t>
        <a:bodyPr/>
        <a:lstStyle/>
        <a:p>
          <a:endParaRPr lang="ru-RU"/>
        </a:p>
      </dgm:t>
    </dgm:pt>
    <dgm:pt modelId="{01A36294-7019-4589-B425-2FBE0DEBC731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На прием детей для обучения в образовательные учреждения, расположенные по месту жительства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9083988-A511-4D55-B345-510368C11CF6}" type="parTrans" cxnId="{3215F139-3772-4923-A746-4092FFA353AD}">
      <dgm:prSet/>
      <dgm:spPr/>
      <dgm:t>
        <a:bodyPr/>
        <a:lstStyle/>
        <a:p>
          <a:endParaRPr lang="ru-RU"/>
        </a:p>
      </dgm:t>
    </dgm:pt>
    <dgm:pt modelId="{F2A97D83-F24E-494A-B34A-6351D85EF89F}" type="sibTrans" cxnId="{3215F139-3772-4923-A746-4092FFA353AD}">
      <dgm:prSet/>
      <dgm:spPr/>
      <dgm:t>
        <a:bodyPr/>
        <a:lstStyle/>
        <a:p>
          <a:endParaRPr lang="ru-RU"/>
        </a:p>
      </dgm:t>
    </dgm:pt>
    <dgm:pt modelId="{64B91D31-EA41-441C-8C7E-F4C6A2F16C2D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На ознакомление с Уставом образовательного учреждения и другими документами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C393BB8-AC3F-4BE4-A03F-3A26BC83E3AB}" type="parTrans" cxnId="{7B8C6B13-A0F8-48CD-AF53-B6A7BFE59B0A}">
      <dgm:prSet/>
      <dgm:spPr/>
      <dgm:t>
        <a:bodyPr/>
        <a:lstStyle/>
        <a:p>
          <a:endParaRPr lang="ru-RU"/>
        </a:p>
      </dgm:t>
    </dgm:pt>
    <dgm:pt modelId="{5548FB8C-B00B-4DE8-85FD-7975524560C4}" type="sibTrans" cxnId="{7B8C6B13-A0F8-48CD-AF53-B6A7BFE59B0A}">
      <dgm:prSet/>
      <dgm:spPr/>
      <dgm:t>
        <a:bodyPr/>
        <a:lstStyle/>
        <a:p>
          <a:endParaRPr lang="ru-RU"/>
        </a:p>
      </dgm:t>
    </dgm:pt>
    <dgm:pt modelId="{6751184A-99A2-40D7-B5B8-C54B10A60C18}" type="pres">
      <dgm:prSet presAssocID="{617DE451-00AE-4456-9370-1CDE7C2ED1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2E8F80-591A-4889-A1F7-8B8B7CEA7B98}" type="pres">
      <dgm:prSet presAssocID="{E17D95A3-3ADE-4C0C-A0F1-8903294C4C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53CDF-B2E1-4AE1-B01A-F328F731F1A6}" type="pres">
      <dgm:prSet presAssocID="{B670CD4D-0E23-4161-819E-9E43DE1452F5}" presName="sibTrans" presStyleCnt="0"/>
      <dgm:spPr/>
      <dgm:t>
        <a:bodyPr/>
        <a:lstStyle/>
        <a:p>
          <a:endParaRPr lang="ru-RU"/>
        </a:p>
      </dgm:t>
    </dgm:pt>
    <dgm:pt modelId="{34A83407-EB0A-4D37-8A49-6EB85AD21879}" type="pres">
      <dgm:prSet presAssocID="{59B546CD-76D0-46F4-827A-4887DACCEC2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C8E68-CD7A-4B83-AB31-B8EB860543A9}" type="pres">
      <dgm:prSet presAssocID="{55514E8C-46D4-4557-AC25-CC862859010C}" presName="sibTrans" presStyleCnt="0"/>
      <dgm:spPr/>
      <dgm:t>
        <a:bodyPr/>
        <a:lstStyle/>
        <a:p>
          <a:endParaRPr lang="ru-RU"/>
        </a:p>
      </dgm:t>
    </dgm:pt>
    <dgm:pt modelId="{671DBD74-F238-4A48-9F8F-3C82985C7B6C}" type="pres">
      <dgm:prSet presAssocID="{0E0F5A2E-8A64-4398-9664-E33ACA3EBB7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EFB24-7DA6-43C2-AED5-0FDD8F12616B}" type="pres">
      <dgm:prSet presAssocID="{0B75B54A-4942-4EDB-873C-12A6560551AD}" presName="sibTrans" presStyleCnt="0"/>
      <dgm:spPr/>
      <dgm:t>
        <a:bodyPr/>
        <a:lstStyle/>
        <a:p>
          <a:endParaRPr lang="ru-RU"/>
        </a:p>
      </dgm:t>
    </dgm:pt>
    <dgm:pt modelId="{815B3173-60CF-43D2-92EA-BB89C26DAD92}" type="pres">
      <dgm:prSet presAssocID="{01A36294-7019-4589-B425-2FBE0DEBC73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B5831-9DC4-4AC2-B731-07CFF87621DA}" type="pres">
      <dgm:prSet presAssocID="{F2A97D83-F24E-494A-B34A-6351D85EF89F}" presName="sibTrans" presStyleCnt="0"/>
      <dgm:spPr/>
      <dgm:t>
        <a:bodyPr/>
        <a:lstStyle/>
        <a:p>
          <a:endParaRPr lang="ru-RU"/>
        </a:p>
      </dgm:t>
    </dgm:pt>
    <dgm:pt modelId="{D8D24B15-F4DF-4408-B96E-94A99B47904F}" type="pres">
      <dgm:prSet presAssocID="{64B91D31-EA41-441C-8C7E-F4C6A2F16C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913BE9-699E-4748-94C0-EE8E20CE0E42}" type="presOf" srcId="{617DE451-00AE-4456-9370-1CDE7C2ED179}" destId="{6751184A-99A2-40D7-B5B8-C54B10A60C18}" srcOrd="0" destOrd="0" presId="urn:microsoft.com/office/officeart/2005/8/layout/default"/>
    <dgm:cxn modelId="{32A4CC55-7999-4993-B157-39F3FB17D919}" srcId="{617DE451-00AE-4456-9370-1CDE7C2ED179}" destId="{0E0F5A2E-8A64-4398-9664-E33ACA3EBB78}" srcOrd="2" destOrd="0" parTransId="{EFBE731B-D74B-4B4D-AF73-CE917B0D5D47}" sibTransId="{0B75B54A-4942-4EDB-873C-12A6560551AD}"/>
    <dgm:cxn modelId="{C063C679-A0F3-4D11-8C83-8665BE86C980}" type="presOf" srcId="{59B546CD-76D0-46F4-827A-4887DACCEC28}" destId="{34A83407-EB0A-4D37-8A49-6EB85AD21879}" srcOrd="0" destOrd="0" presId="urn:microsoft.com/office/officeart/2005/8/layout/default"/>
    <dgm:cxn modelId="{6570566F-9A2C-4E85-B5ED-451FB88DB7DE}" srcId="{617DE451-00AE-4456-9370-1CDE7C2ED179}" destId="{59B546CD-76D0-46F4-827A-4887DACCEC28}" srcOrd="1" destOrd="0" parTransId="{CFA2C38F-CBAE-4828-B56C-D5FA41173441}" sibTransId="{55514E8C-46D4-4557-AC25-CC862859010C}"/>
    <dgm:cxn modelId="{C308F569-5BBB-4EE9-9BD0-384C4E02A59D}" type="presOf" srcId="{64B91D31-EA41-441C-8C7E-F4C6A2F16C2D}" destId="{D8D24B15-F4DF-4408-B96E-94A99B47904F}" srcOrd="0" destOrd="0" presId="urn:microsoft.com/office/officeart/2005/8/layout/default"/>
    <dgm:cxn modelId="{152F80FB-B59E-4E84-8723-800E29DC624B}" type="presOf" srcId="{E17D95A3-3ADE-4C0C-A0F1-8903294C4C0D}" destId="{1C2E8F80-591A-4889-A1F7-8B8B7CEA7B98}" srcOrd="0" destOrd="0" presId="urn:microsoft.com/office/officeart/2005/8/layout/default"/>
    <dgm:cxn modelId="{75546747-19AC-4F5E-94BA-EB849FA2AF97}" type="presOf" srcId="{01A36294-7019-4589-B425-2FBE0DEBC731}" destId="{815B3173-60CF-43D2-92EA-BB89C26DAD92}" srcOrd="0" destOrd="0" presId="urn:microsoft.com/office/officeart/2005/8/layout/default"/>
    <dgm:cxn modelId="{22E4B76E-5521-4638-ABAE-1E585772595D}" srcId="{617DE451-00AE-4456-9370-1CDE7C2ED179}" destId="{E17D95A3-3ADE-4C0C-A0F1-8903294C4C0D}" srcOrd="0" destOrd="0" parTransId="{D30A3520-FB05-4F8B-A813-77B36468D985}" sibTransId="{B670CD4D-0E23-4161-819E-9E43DE1452F5}"/>
    <dgm:cxn modelId="{DB3F5C74-D87E-45C2-A941-E1B3056295A4}" type="presOf" srcId="{0E0F5A2E-8A64-4398-9664-E33ACA3EBB78}" destId="{671DBD74-F238-4A48-9F8F-3C82985C7B6C}" srcOrd="0" destOrd="0" presId="urn:microsoft.com/office/officeart/2005/8/layout/default"/>
    <dgm:cxn modelId="{3215F139-3772-4923-A746-4092FFA353AD}" srcId="{617DE451-00AE-4456-9370-1CDE7C2ED179}" destId="{01A36294-7019-4589-B425-2FBE0DEBC731}" srcOrd="3" destOrd="0" parTransId="{A9083988-A511-4D55-B345-510368C11CF6}" sibTransId="{F2A97D83-F24E-494A-B34A-6351D85EF89F}"/>
    <dgm:cxn modelId="{7B8C6B13-A0F8-48CD-AF53-B6A7BFE59B0A}" srcId="{617DE451-00AE-4456-9370-1CDE7C2ED179}" destId="{64B91D31-EA41-441C-8C7E-F4C6A2F16C2D}" srcOrd="4" destOrd="0" parTransId="{5C393BB8-AC3F-4BE4-A03F-3A26BC83E3AB}" sibTransId="{5548FB8C-B00B-4DE8-85FD-7975524560C4}"/>
    <dgm:cxn modelId="{A801A992-C151-4D58-9E27-E942CEDADDCD}" type="presParOf" srcId="{6751184A-99A2-40D7-B5B8-C54B10A60C18}" destId="{1C2E8F80-591A-4889-A1F7-8B8B7CEA7B98}" srcOrd="0" destOrd="0" presId="urn:microsoft.com/office/officeart/2005/8/layout/default"/>
    <dgm:cxn modelId="{64F5D7A7-E770-444A-BFFE-63EAA291A435}" type="presParOf" srcId="{6751184A-99A2-40D7-B5B8-C54B10A60C18}" destId="{26E53CDF-B2E1-4AE1-B01A-F328F731F1A6}" srcOrd="1" destOrd="0" presId="urn:microsoft.com/office/officeart/2005/8/layout/default"/>
    <dgm:cxn modelId="{FA746B74-69E7-4F90-819D-B9F707E666E0}" type="presParOf" srcId="{6751184A-99A2-40D7-B5B8-C54B10A60C18}" destId="{34A83407-EB0A-4D37-8A49-6EB85AD21879}" srcOrd="2" destOrd="0" presId="urn:microsoft.com/office/officeart/2005/8/layout/default"/>
    <dgm:cxn modelId="{2950A42D-92BA-4A61-9694-FC681993EE5E}" type="presParOf" srcId="{6751184A-99A2-40D7-B5B8-C54B10A60C18}" destId="{5D9C8E68-CD7A-4B83-AB31-B8EB860543A9}" srcOrd="3" destOrd="0" presId="urn:microsoft.com/office/officeart/2005/8/layout/default"/>
    <dgm:cxn modelId="{DE4D40B5-ED4A-4691-83DD-624F4FA99889}" type="presParOf" srcId="{6751184A-99A2-40D7-B5B8-C54B10A60C18}" destId="{671DBD74-F238-4A48-9F8F-3C82985C7B6C}" srcOrd="4" destOrd="0" presId="urn:microsoft.com/office/officeart/2005/8/layout/default"/>
    <dgm:cxn modelId="{99437682-12B6-49AE-BE03-B30691AC274C}" type="presParOf" srcId="{6751184A-99A2-40D7-B5B8-C54B10A60C18}" destId="{D75EFB24-7DA6-43C2-AED5-0FDD8F12616B}" srcOrd="5" destOrd="0" presId="urn:microsoft.com/office/officeart/2005/8/layout/default"/>
    <dgm:cxn modelId="{7D21AF9C-F6C5-4977-82DD-63C7BB373823}" type="presParOf" srcId="{6751184A-99A2-40D7-B5B8-C54B10A60C18}" destId="{815B3173-60CF-43D2-92EA-BB89C26DAD92}" srcOrd="6" destOrd="0" presId="urn:microsoft.com/office/officeart/2005/8/layout/default"/>
    <dgm:cxn modelId="{174CC8E8-4F74-482C-995F-66801A98153B}" type="presParOf" srcId="{6751184A-99A2-40D7-B5B8-C54B10A60C18}" destId="{7F1B5831-9DC4-4AC2-B731-07CFF87621DA}" srcOrd="7" destOrd="0" presId="urn:microsoft.com/office/officeart/2005/8/layout/default"/>
    <dgm:cxn modelId="{03463899-FD65-4914-8C17-E8425909F70D}" type="presParOf" srcId="{6751184A-99A2-40D7-B5B8-C54B10A60C18}" destId="{D8D24B15-F4DF-4408-B96E-94A99B47904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C63625-7BEB-43C6-BF0A-CF60A4FF84B6}" type="doc">
      <dgm:prSet loTypeId="urn:microsoft.com/office/officeart/2005/8/layout/default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0E52F91-1F56-4E4E-B6F6-9D127466EF18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На участие в управлении образовательным учреждением, в котором обучаются их дети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F271BAA-8D41-4845-9F30-08E051CD04D6}" type="parTrans" cxnId="{B10AF774-B361-4538-9E21-4A8314D4F782}">
      <dgm:prSet/>
      <dgm:spPr/>
      <dgm:t>
        <a:bodyPr/>
        <a:lstStyle/>
        <a:p>
          <a:endParaRPr lang="ru-RU"/>
        </a:p>
      </dgm:t>
    </dgm:pt>
    <dgm:pt modelId="{4ACF2268-E8D9-405D-9C07-5120AF071842}" type="sibTrans" cxnId="{B10AF774-B361-4538-9E21-4A8314D4F782}">
      <dgm:prSet/>
      <dgm:spPr/>
      <dgm:t>
        <a:bodyPr/>
        <a:lstStyle/>
        <a:p>
          <a:endParaRPr lang="ru-RU"/>
        </a:p>
      </dgm:t>
    </dgm:pt>
    <dgm:pt modelId="{FB9C4F41-0D86-4F03-8AC8-2B7379288525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На ознакомление с ходом и содержанием образовательного процесса, а также с оценками успеваемости своих детей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F86B545-2F5F-4C26-818A-9A8B666F9778}" type="parTrans" cxnId="{0132FCF4-E5D0-41F0-A46E-F11B0932FC43}">
      <dgm:prSet/>
      <dgm:spPr/>
      <dgm:t>
        <a:bodyPr/>
        <a:lstStyle/>
        <a:p>
          <a:endParaRPr lang="ru-RU"/>
        </a:p>
      </dgm:t>
    </dgm:pt>
    <dgm:pt modelId="{9269A3C3-D1EF-4896-A662-945600DEAD4B}" type="sibTrans" cxnId="{0132FCF4-E5D0-41F0-A46E-F11B0932FC43}">
      <dgm:prSet/>
      <dgm:spPr/>
      <dgm:t>
        <a:bodyPr/>
        <a:lstStyle/>
        <a:p>
          <a:endParaRPr lang="ru-RU"/>
        </a:p>
      </dgm:t>
    </dgm:pt>
    <dgm:pt modelId="{23EB2C9A-B467-4546-98A8-13F7DB86943A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На помощь со стороны государства в выполнении своих обязанностей по обучению и воспитанию детей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2776A0A-1FA2-43EE-9A93-F4E3C29D0065}" type="parTrans" cxnId="{8044377C-407E-427B-B974-5E03345A54BB}">
      <dgm:prSet/>
      <dgm:spPr/>
      <dgm:t>
        <a:bodyPr/>
        <a:lstStyle/>
        <a:p>
          <a:endParaRPr lang="ru-RU"/>
        </a:p>
      </dgm:t>
    </dgm:pt>
    <dgm:pt modelId="{9251C1CA-9BAD-4F66-87E4-67E4D84587BF}" type="sibTrans" cxnId="{8044377C-407E-427B-B974-5E03345A54BB}">
      <dgm:prSet/>
      <dgm:spPr/>
      <dgm:t>
        <a:bodyPr/>
        <a:lstStyle/>
        <a:p>
          <a:endParaRPr lang="ru-RU"/>
        </a:p>
      </dgm:t>
    </dgm:pt>
    <dgm:pt modelId="{BAE19A5B-19E3-4439-985B-CD74603BAE31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На заботу и содержание со стороны своих совершеннолетних детей, если родители не были лишены родительских прав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D7347C0-07D2-4350-91FC-789192D8EC62}" type="parTrans" cxnId="{8D2998BD-2D8A-4B78-8B28-5680C90DF45A}">
      <dgm:prSet/>
      <dgm:spPr/>
      <dgm:t>
        <a:bodyPr/>
        <a:lstStyle/>
        <a:p>
          <a:endParaRPr lang="ru-RU"/>
        </a:p>
      </dgm:t>
    </dgm:pt>
    <dgm:pt modelId="{AB538DC7-B5B7-4C57-967C-57D22D39A47E}" type="sibTrans" cxnId="{8D2998BD-2D8A-4B78-8B28-5680C90DF45A}">
      <dgm:prSet/>
      <dgm:spPr/>
      <dgm:t>
        <a:bodyPr/>
        <a:lstStyle/>
        <a:p>
          <a:endParaRPr lang="ru-RU"/>
        </a:p>
      </dgm:t>
    </dgm:pt>
    <dgm:pt modelId="{C1192BA1-61BE-44F1-95B9-277684F1AAB1}">
      <dgm:prSet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Выражать согласие (или несогласие) на прохождение детьми военной подготовки в гражданских образовательных учреждениях на факультативной основе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C1B4C2D-1075-4D9F-AA3D-C9D1358FA840}" type="parTrans" cxnId="{299EE7B6-D8A3-426A-910D-A3F13787A355}">
      <dgm:prSet/>
      <dgm:spPr/>
      <dgm:t>
        <a:bodyPr/>
        <a:lstStyle/>
        <a:p>
          <a:endParaRPr lang="ru-RU"/>
        </a:p>
      </dgm:t>
    </dgm:pt>
    <dgm:pt modelId="{AD636FF7-4CDA-4404-B89B-B66E4E714809}" type="sibTrans" cxnId="{299EE7B6-D8A3-426A-910D-A3F13787A355}">
      <dgm:prSet/>
      <dgm:spPr/>
      <dgm:t>
        <a:bodyPr/>
        <a:lstStyle/>
        <a:p>
          <a:endParaRPr lang="ru-RU"/>
        </a:p>
      </dgm:t>
    </dgm:pt>
    <dgm:pt modelId="{0938BD00-03CE-4902-A74A-51914E242B5C}">
      <dgm:prSet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Обеспечивать религиозное и нравственное воспитание детей в соответствии со своими собственными убеждениями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813EE98-0829-4D1D-BED8-98D830AE47EE}" type="parTrans" cxnId="{F1B8ED3C-5CF6-41FF-9DD1-2040378214E3}">
      <dgm:prSet/>
      <dgm:spPr/>
      <dgm:t>
        <a:bodyPr/>
        <a:lstStyle/>
        <a:p>
          <a:endParaRPr lang="ru-RU"/>
        </a:p>
      </dgm:t>
    </dgm:pt>
    <dgm:pt modelId="{2A3AE277-462F-434C-B753-AB6972F1079B}" type="sibTrans" cxnId="{F1B8ED3C-5CF6-41FF-9DD1-2040378214E3}">
      <dgm:prSet/>
      <dgm:spPr/>
      <dgm:t>
        <a:bodyPr/>
        <a:lstStyle/>
        <a:p>
          <a:endParaRPr lang="ru-RU"/>
        </a:p>
      </dgm:t>
    </dgm:pt>
    <dgm:pt modelId="{1530FD10-80D2-4327-B6BD-5D3AA41D7C26}">
      <dgm:prSet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Проживающие отдельно от ребенка родители имеют право на общение, участие в воспитании и т.д.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EDBB64EB-98E0-4F0E-9328-DCC8B00E7D4C}" type="parTrans" cxnId="{F5F0DA91-47EF-4879-A347-60C6A61CEC04}">
      <dgm:prSet/>
      <dgm:spPr/>
      <dgm:t>
        <a:bodyPr/>
        <a:lstStyle/>
        <a:p>
          <a:endParaRPr lang="ru-RU"/>
        </a:p>
      </dgm:t>
    </dgm:pt>
    <dgm:pt modelId="{0DF25A78-34CF-4B81-93E3-4E5DD8B7DF1D}" type="sibTrans" cxnId="{F5F0DA91-47EF-4879-A347-60C6A61CEC04}">
      <dgm:prSet/>
      <dgm:spPr/>
      <dgm:t>
        <a:bodyPr/>
        <a:lstStyle/>
        <a:p>
          <a:endParaRPr lang="ru-RU"/>
        </a:p>
      </dgm:t>
    </dgm:pt>
    <dgm:pt modelId="{9B56A1B0-CCEB-42C7-9D1C-9B246E2E8A3E}" type="pres">
      <dgm:prSet presAssocID="{7CC63625-7BEB-43C6-BF0A-CF60A4FF84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389E2-361C-4DA3-B970-B347DBF6FCAA}" type="pres">
      <dgm:prSet presAssocID="{80E52F91-1F56-4E4E-B6F6-9D127466EF1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BE9A9-D95E-4E9E-B483-BA0FBF5A2234}" type="pres">
      <dgm:prSet presAssocID="{4ACF2268-E8D9-405D-9C07-5120AF071842}" presName="sibTrans" presStyleCnt="0"/>
      <dgm:spPr/>
      <dgm:t>
        <a:bodyPr/>
        <a:lstStyle/>
        <a:p>
          <a:endParaRPr lang="ru-RU"/>
        </a:p>
      </dgm:t>
    </dgm:pt>
    <dgm:pt modelId="{2AA55262-7226-4C7B-97B1-663C4F60A3E9}" type="pres">
      <dgm:prSet presAssocID="{C1192BA1-61BE-44F1-95B9-277684F1AAB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56B0-2EA3-4D57-9E21-5E4481B36BDD}" type="pres">
      <dgm:prSet presAssocID="{AD636FF7-4CDA-4404-B89B-B66E4E714809}" presName="sibTrans" presStyleCnt="0"/>
      <dgm:spPr/>
      <dgm:t>
        <a:bodyPr/>
        <a:lstStyle/>
        <a:p>
          <a:endParaRPr lang="ru-RU"/>
        </a:p>
      </dgm:t>
    </dgm:pt>
    <dgm:pt modelId="{AF54919E-D217-409B-BE5A-123906442DA1}" type="pres">
      <dgm:prSet presAssocID="{0938BD00-03CE-4902-A74A-51914E242B5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98C5D-5205-4E48-8562-902CC87DD24A}" type="pres">
      <dgm:prSet presAssocID="{2A3AE277-462F-434C-B753-AB6972F1079B}" presName="sibTrans" presStyleCnt="0"/>
      <dgm:spPr/>
      <dgm:t>
        <a:bodyPr/>
        <a:lstStyle/>
        <a:p>
          <a:endParaRPr lang="ru-RU"/>
        </a:p>
      </dgm:t>
    </dgm:pt>
    <dgm:pt modelId="{C352E8DB-2549-4771-8310-E21A09C8B926}" type="pres">
      <dgm:prSet presAssocID="{FB9C4F41-0D86-4F03-8AC8-2B737928852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BD9D6-93EF-4571-B50F-16A84D9CDC01}" type="pres">
      <dgm:prSet presAssocID="{9269A3C3-D1EF-4896-A662-945600DEAD4B}" presName="sibTrans" presStyleCnt="0"/>
      <dgm:spPr/>
      <dgm:t>
        <a:bodyPr/>
        <a:lstStyle/>
        <a:p>
          <a:endParaRPr lang="ru-RU"/>
        </a:p>
      </dgm:t>
    </dgm:pt>
    <dgm:pt modelId="{F8C994C0-E457-4031-BB0B-F71E020B0601}" type="pres">
      <dgm:prSet presAssocID="{23EB2C9A-B467-4546-98A8-13F7DB86943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27083-2BC4-4C29-953E-9E4B3B9F759B}" type="pres">
      <dgm:prSet presAssocID="{9251C1CA-9BAD-4F66-87E4-67E4D84587BF}" presName="sibTrans" presStyleCnt="0"/>
      <dgm:spPr/>
      <dgm:t>
        <a:bodyPr/>
        <a:lstStyle/>
        <a:p>
          <a:endParaRPr lang="ru-RU"/>
        </a:p>
      </dgm:t>
    </dgm:pt>
    <dgm:pt modelId="{D5D8C251-B26E-4437-BE22-A994153859B2}" type="pres">
      <dgm:prSet presAssocID="{BAE19A5B-19E3-4439-985B-CD74603BAE3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52168-58E9-4884-9818-EC2370F0E195}" type="pres">
      <dgm:prSet presAssocID="{AB538DC7-B5B7-4C57-967C-57D22D39A47E}" presName="sibTrans" presStyleCnt="0"/>
      <dgm:spPr/>
      <dgm:t>
        <a:bodyPr/>
        <a:lstStyle/>
        <a:p>
          <a:endParaRPr lang="ru-RU"/>
        </a:p>
      </dgm:t>
    </dgm:pt>
    <dgm:pt modelId="{7D4CF4BF-D675-4ACC-AAA0-DD24B6E6D5F3}" type="pres">
      <dgm:prSet presAssocID="{1530FD10-80D2-4327-B6BD-5D3AA41D7C2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AEB23B-372A-4DA0-87FF-1A2D25B5CFA8}" type="presOf" srcId="{0938BD00-03CE-4902-A74A-51914E242B5C}" destId="{AF54919E-D217-409B-BE5A-123906442DA1}" srcOrd="0" destOrd="0" presId="urn:microsoft.com/office/officeart/2005/8/layout/default"/>
    <dgm:cxn modelId="{F1B8ED3C-5CF6-41FF-9DD1-2040378214E3}" srcId="{7CC63625-7BEB-43C6-BF0A-CF60A4FF84B6}" destId="{0938BD00-03CE-4902-A74A-51914E242B5C}" srcOrd="2" destOrd="0" parTransId="{A813EE98-0829-4D1D-BED8-98D830AE47EE}" sibTransId="{2A3AE277-462F-434C-B753-AB6972F1079B}"/>
    <dgm:cxn modelId="{299EE7B6-D8A3-426A-910D-A3F13787A355}" srcId="{7CC63625-7BEB-43C6-BF0A-CF60A4FF84B6}" destId="{C1192BA1-61BE-44F1-95B9-277684F1AAB1}" srcOrd="1" destOrd="0" parTransId="{0C1B4C2D-1075-4D9F-AA3D-C9D1358FA840}" sibTransId="{AD636FF7-4CDA-4404-B89B-B66E4E714809}"/>
    <dgm:cxn modelId="{D0F6E275-4041-4ECA-B9A9-A6833CCD07C0}" type="presOf" srcId="{1530FD10-80D2-4327-B6BD-5D3AA41D7C26}" destId="{7D4CF4BF-D675-4ACC-AAA0-DD24B6E6D5F3}" srcOrd="0" destOrd="0" presId="urn:microsoft.com/office/officeart/2005/8/layout/default"/>
    <dgm:cxn modelId="{755D0991-1D20-4C5F-83B4-A99B716754A3}" type="presOf" srcId="{BAE19A5B-19E3-4439-985B-CD74603BAE31}" destId="{D5D8C251-B26E-4437-BE22-A994153859B2}" srcOrd="0" destOrd="0" presId="urn:microsoft.com/office/officeart/2005/8/layout/default"/>
    <dgm:cxn modelId="{8044377C-407E-427B-B974-5E03345A54BB}" srcId="{7CC63625-7BEB-43C6-BF0A-CF60A4FF84B6}" destId="{23EB2C9A-B467-4546-98A8-13F7DB86943A}" srcOrd="4" destOrd="0" parTransId="{42776A0A-1FA2-43EE-9A93-F4E3C29D0065}" sibTransId="{9251C1CA-9BAD-4F66-87E4-67E4D84587BF}"/>
    <dgm:cxn modelId="{3EFDEEFB-ED46-4705-BB1F-5884BFC7FB73}" type="presOf" srcId="{80E52F91-1F56-4E4E-B6F6-9D127466EF18}" destId="{68D389E2-361C-4DA3-B970-B347DBF6FCAA}" srcOrd="0" destOrd="0" presId="urn:microsoft.com/office/officeart/2005/8/layout/default"/>
    <dgm:cxn modelId="{011EAC28-B5D7-482F-A071-428B1DACAB3A}" type="presOf" srcId="{7CC63625-7BEB-43C6-BF0A-CF60A4FF84B6}" destId="{9B56A1B0-CCEB-42C7-9D1C-9B246E2E8A3E}" srcOrd="0" destOrd="0" presId="urn:microsoft.com/office/officeart/2005/8/layout/default"/>
    <dgm:cxn modelId="{667C100E-F8E4-440A-BC5C-EC98E6B7BFF7}" type="presOf" srcId="{23EB2C9A-B467-4546-98A8-13F7DB86943A}" destId="{F8C994C0-E457-4031-BB0B-F71E020B0601}" srcOrd="0" destOrd="0" presId="urn:microsoft.com/office/officeart/2005/8/layout/default"/>
    <dgm:cxn modelId="{B10AF774-B361-4538-9E21-4A8314D4F782}" srcId="{7CC63625-7BEB-43C6-BF0A-CF60A4FF84B6}" destId="{80E52F91-1F56-4E4E-B6F6-9D127466EF18}" srcOrd="0" destOrd="0" parTransId="{2F271BAA-8D41-4845-9F30-08E051CD04D6}" sibTransId="{4ACF2268-E8D9-405D-9C07-5120AF071842}"/>
    <dgm:cxn modelId="{A695460B-8FAD-4669-80CC-33BE1D304DD7}" type="presOf" srcId="{FB9C4F41-0D86-4F03-8AC8-2B7379288525}" destId="{C352E8DB-2549-4771-8310-E21A09C8B926}" srcOrd="0" destOrd="0" presId="urn:microsoft.com/office/officeart/2005/8/layout/default"/>
    <dgm:cxn modelId="{F5F0DA91-47EF-4879-A347-60C6A61CEC04}" srcId="{7CC63625-7BEB-43C6-BF0A-CF60A4FF84B6}" destId="{1530FD10-80D2-4327-B6BD-5D3AA41D7C26}" srcOrd="6" destOrd="0" parTransId="{EDBB64EB-98E0-4F0E-9328-DCC8B00E7D4C}" sibTransId="{0DF25A78-34CF-4B81-93E3-4E5DD8B7DF1D}"/>
    <dgm:cxn modelId="{8D2998BD-2D8A-4B78-8B28-5680C90DF45A}" srcId="{7CC63625-7BEB-43C6-BF0A-CF60A4FF84B6}" destId="{BAE19A5B-19E3-4439-985B-CD74603BAE31}" srcOrd="5" destOrd="0" parTransId="{7D7347C0-07D2-4350-91FC-789192D8EC62}" sibTransId="{AB538DC7-B5B7-4C57-967C-57D22D39A47E}"/>
    <dgm:cxn modelId="{0132FCF4-E5D0-41F0-A46E-F11B0932FC43}" srcId="{7CC63625-7BEB-43C6-BF0A-CF60A4FF84B6}" destId="{FB9C4F41-0D86-4F03-8AC8-2B7379288525}" srcOrd="3" destOrd="0" parTransId="{1F86B545-2F5F-4C26-818A-9A8B666F9778}" sibTransId="{9269A3C3-D1EF-4896-A662-945600DEAD4B}"/>
    <dgm:cxn modelId="{8F20CAE7-0635-4AB7-9822-A5FD06DBF625}" type="presOf" srcId="{C1192BA1-61BE-44F1-95B9-277684F1AAB1}" destId="{2AA55262-7226-4C7B-97B1-663C4F60A3E9}" srcOrd="0" destOrd="0" presId="urn:microsoft.com/office/officeart/2005/8/layout/default"/>
    <dgm:cxn modelId="{552CFB0C-7600-4283-86F9-D00AB3E778DE}" type="presParOf" srcId="{9B56A1B0-CCEB-42C7-9D1C-9B246E2E8A3E}" destId="{68D389E2-361C-4DA3-B970-B347DBF6FCAA}" srcOrd="0" destOrd="0" presId="urn:microsoft.com/office/officeart/2005/8/layout/default"/>
    <dgm:cxn modelId="{A08F1938-028C-48AF-AD60-2AA9FBD70475}" type="presParOf" srcId="{9B56A1B0-CCEB-42C7-9D1C-9B246E2E8A3E}" destId="{CE5BE9A9-D95E-4E9E-B483-BA0FBF5A2234}" srcOrd="1" destOrd="0" presId="urn:microsoft.com/office/officeart/2005/8/layout/default"/>
    <dgm:cxn modelId="{5D55733F-3EE7-4045-B640-B4D31EAC65E9}" type="presParOf" srcId="{9B56A1B0-CCEB-42C7-9D1C-9B246E2E8A3E}" destId="{2AA55262-7226-4C7B-97B1-663C4F60A3E9}" srcOrd="2" destOrd="0" presId="urn:microsoft.com/office/officeart/2005/8/layout/default"/>
    <dgm:cxn modelId="{464516C3-B93D-4461-8B3F-A7BC40369258}" type="presParOf" srcId="{9B56A1B0-CCEB-42C7-9D1C-9B246E2E8A3E}" destId="{88F456B0-2EA3-4D57-9E21-5E4481B36BDD}" srcOrd="3" destOrd="0" presId="urn:microsoft.com/office/officeart/2005/8/layout/default"/>
    <dgm:cxn modelId="{88EA6719-DA76-4AE3-A964-0BE5E631426C}" type="presParOf" srcId="{9B56A1B0-CCEB-42C7-9D1C-9B246E2E8A3E}" destId="{AF54919E-D217-409B-BE5A-123906442DA1}" srcOrd="4" destOrd="0" presId="urn:microsoft.com/office/officeart/2005/8/layout/default"/>
    <dgm:cxn modelId="{F17D502D-627B-468F-B4EF-5F9F8AB6A050}" type="presParOf" srcId="{9B56A1B0-CCEB-42C7-9D1C-9B246E2E8A3E}" destId="{F0E98C5D-5205-4E48-8562-902CC87DD24A}" srcOrd="5" destOrd="0" presId="urn:microsoft.com/office/officeart/2005/8/layout/default"/>
    <dgm:cxn modelId="{72664B86-7706-4A74-BC6B-D98F1CB13C5F}" type="presParOf" srcId="{9B56A1B0-CCEB-42C7-9D1C-9B246E2E8A3E}" destId="{C352E8DB-2549-4771-8310-E21A09C8B926}" srcOrd="6" destOrd="0" presId="urn:microsoft.com/office/officeart/2005/8/layout/default"/>
    <dgm:cxn modelId="{B873FD88-C119-4C5D-BBB5-2CF8436F2461}" type="presParOf" srcId="{9B56A1B0-CCEB-42C7-9D1C-9B246E2E8A3E}" destId="{D3DBD9D6-93EF-4571-B50F-16A84D9CDC01}" srcOrd="7" destOrd="0" presId="urn:microsoft.com/office/officeart/2005/8/layout/default"/>
    <dgm:cxn modelId="{5A3BFA45-B14C-46B5-A00F-4B555EE127AD}" type="presParOf" srcId="{9B56A1B0-CCEB-42C7-9D1C-9B246E2E8A3E}" destId="{F8C994C0-E457-4031-BB0B-F71E020B0601}" srcOrd="8" destOrd="0" presId="urn:microsoft.com/office/officeart/2005/8/layout/default"/>
    <dgm:cxn modelId="{4BE33DC7-913F-43BB-97A3-BE9EAF625EBC}" type="presParOf" srcId="{9B56A1B0-CCEB-42C7-9D1C-9B246E2E8A3E}" destId="{77727083-2BC4-4C29-953E-9E4B3B9F759B}" srcOrd="9" destOrd="0" presId="urn:microsoft.com/office/officeart/2005/8/layout/default"/>
    <dgm:cxn modelId="{43B55B40-0C1B-4BC2-A630-20049D2AC9EE}" type="presParOf" srcId="{9B56A1B0-CCEB-42C7-9D1C-9B246E2E8A3E}" destId="{D5D8C251-B26E-4437-BE22-A994153859B2}" srcOrd="10" destOrd="0" presId="urn:microsoft.com/office/officeart/2005/8/layout/default"/>
    <dgm:cxn modelId="{234644EB-7CCB-4B1B-B1D1-43D1919FB039}" type="presParOf" srcId="{9B56A1B0-CCEB-42C7-9D1C-9B246E2E8A3E}" destId="{65252168-58E9-4884-9818-EC2370F0E195}" srcOrd="11" destOrd="0" presId="urn:microsoft.com/office/officeart/2005/8/layout/default"/>
    <dgm:cxn modelId="{0803DF71-5034-4CF0-B624-7E6603F49BAB}" type="presParOf" srcId="{9B56A1B0-CCEB-42C7-9D1C-9B246E2E8A3E}" destId="{7D4CF4BF-D675-4ACC-AAA0-DD24B6E6D5F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D0ED8F1-FB0E-4F3A-B182-A64A8B0A088D}" type="doc">
      <dgm:prSet loTypeId="urn:microsoft.com/office/officeart/2005/8/layout/default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C39FE8D-D03B-4954-B1A5-4BE866E70782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Обеспечивать и защищать права интересы своих детей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986E522-DC6B-4453-AFD6-5D649E8697FD}" type="parTrans" cxnId="{7047F01E-FCAF-472B-A3D1-616CE48C7648}">
      <dgm:prSet/>
      <dgm:spPr/>
      <dgm:t>
        <a:bodyPr/>
        <a:lstStyle/>
        <a:p>
          <a:endParaRPr lang="ru-RU"/>
        </a:p>
      </dgm:t>
    </dgm:pt>
    <dgm:pt modelId="{3440A911-84AE-409A-9495-32D43A3F5B3A}" type="sibTrans" cxnId="{7047F01E-FCAF-472B-A3D1-616CE48C7648}">
      <dgm:prSet/>
      <dgm:spPr/>
      <dgm:t>
        <a:bodyPr/>
        <a:lstStyle/>
        <a:p>
          <a:endParaRPr lang="ru-RU"/>
        </a:p>
      </dgm:t>
    </dgm:pt>
    <dgm:pt modelId="{F5EE768D-445F-4E59-8B77-464A5807EA6D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Не причинять вред физическому и психическому здоровью детей, их нравственному развитию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2E61BF1-D01A-4501-9005-2E970A165A7C}" type="parTrans" cxnId="{88961144-C40E-4194-9042-320AC6062752}">
      <dgm:prSet/>
      <dgm:spPr/>
      <dgm:t>
        <a:bodyPr/>
        <a:lstStyle/>
        <a:p>
          <a:endParaRPr lang="ru-RU"/>
        </a:p>
      </dgm:t>
    </dgm:pt>
    <dgm:pt modelId="{8D79DBD1-9768-41FD-9D9D-DC80A12891CF}" type="sibTrans" cxnId="{88961144-C40E-4194-9042-320AC6062752}">
      <dgm:prSet/>
      <dgm:spPr/>
      <dgm:t>
        <a:bodyPr/>
        <a:lstStyle/>
        <a:p>
          <a:endParaRPr lang="ru-RU"/>
        </a:p>
      </dgm:t>
    </dgm:pt>
    <dgm:pt modelId="{6DDFB39A-90C2-429D-9D5A-A113ED1FCD66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Воспитывать детей, исключая пренебрежительное, жестокое, грубое, унижающее человеческое достоинство обращение, оскорбление или их эксплуатацию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D715917-17F0-4F85-9FD9-5B2EDFB8380C}" type="parTrans" cxnId="{62951A29-EAB8-470A-A2AE-D32F9D1366DC}">
      <dgm:prSet/>
      <dgm:spPr/>
      <dgm:t>
        <a:bodyPr/>
        <a:lstStyle/>
        <a:p>
          <a:endParaRPr lang="ru-RU"/>
        </a:p>
      </dgm:t>
    </dgm:pt>
    <dgm:pt modelId="{E0147190-9412-422B-82D1-544F44A14D90}" type="sibTrans" cxnId="{62951A29-EAB8-470A-A2AE-D32F9D1366DC}">
      <dgm:prSet/>
      <dgm:spPr/>
      <dgm:t>
        <a:bodyPr/>
        <a:lstStyle/>
        <a:p>
          <a:endParaRPr lang="ru-RU"/>
        </a:p>
      </dgm:t>
    </dgm:pt>
    <dgm:pt modelId="{3AFE978D-9D56-4C7D-B701-B5C955058CFC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Содержать своих несовершеннолетних детей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6DC108D-313C-4FCA-8F38-D97FA6F2B2D0}" type="parTrans" cxnId="{7C529E29-D8EE-471C-A807-55B8AD801578}">
      <dgm:prSet/>
      <dgm:spPr/>
      <dgm:t>
        <a:bodyPr/>
        <a:lstStyle/>
        <a:p>
          <a:endParaRPr lang="ru-RU"/>
        </a:p>
      </dgm:t>
    </dgm:pt>
    <dgm:pt modelId="{8A6B0859-FB97-439D-BCBE-ED946B2F9DD4}" type="sibTrans" cxnId="{7C529E29-D8EE-471C-A807-55B8AD801578}">
      <dgm:prSet/>
      <dgm:spPr/>
      <dgm:t>
        <a:bodyPr/>
        <a:lstStyle/>
        <a:p>
          <a:endParaRPr lang="ru-RU"/>
        </a:p>
      </dgm:t>
    </dgm:pt>
    <dgm:pt modelId="{627F7229-02A2-4E0C-89F5-4C3030AB91C3}">
      <dgm:prSet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Обеспечить детям  получение основного общего образования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8852B0F-24CF-414A-A858-87B3FDBAA699}" type="parTrans" cxnId="{7E043333-FA6E-4DC7-9AC7-D4811AE8C573}">
      <dgm:prSet/>
      <dgm:spPr/>
      <dgm:t>
        <a:bodyPr/>
        <a:lstStyle/>
        <a:p>
          <a:endParaRPr lang="ru-RU"/>
        </a:p>
      </dgm:t>
    </dgm:pt>
    <dgm:pt modelId="{DD83640A-9DA4-4660-A20E-4B97E62E226E}" type="sibTrans" cxnId="{7E043333-FA6E-4DC7-9AC7-D4811AE8C573}">
      <dgm:prSet/>
      <dgm:spPr/>
      <dgm:t>
        <a:bodyPr/>
        <a:lstStyle/>
        <a:p>
          <a:endParaRPr lang="ru-RU"/>
        </a:p>
      </dgm:t>
    </dgm:pt>
    <dgm:pt modelId="{E10ACDBF-160E-43BE-BAF2-16E7AF7725F3}">
      <dgm:prSet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Выполнять Устав общеобразовательного учреждении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B014F66D-ABBA-4046-BC7A-14D3109ABF92}" type="parTrans" cxnId="{A79F1D8C-0D46-4EEE-8EFF-CF732CDA910C}">
      <dgm:prSet/>
      <dgm:spPr/>
      <dgm:t>
        <a:bodyPr/>
        <a:lstStyle/>
        <a:p>
          <a:endParaRPr lang="ru-RU"/>
        </a:p>
      </dgm:t>
    </dgm:pt>
    <dgm:pt modelId="{3C420D32-79B3-41C2-B4D1-DF821FBBD2FC}" type="sibTrans" cxnId="{A79F1D8C-0D46-4EEE-8EFF-CF732CDA910C}">
      <dgm:prSet/>
      <dgm:spPr/>
      <dgm:t>
        <a:bodyPr/>
        <a:lstStyle/>
        <a:p>
          <a:endParaRPr lang="ru-RU"/>
        </a:p>
      </dgm:t>
    </dgm:pt>
    <dgm:pt modelId="{3F57CF2B-76D1-43FC-BDE8-735A1A1C24FC}">
      <dgm:prSet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Обеспечивать в пределах своих способностей условия жизни, необходимые для нормального развития ребенка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9FD03134-0332-420E-887C-73C05762263E}" type="parTrans" cxnId="{48FE1AF7-4753-4484-A3B2-089B00F2978A}">
      <dgm:prSet/>
      <dgm:spPr/>
      <dgm:t>
        <a:bodyPr/>
        <a:lstStyle/>
        <a:p>
          <a:endParaRPr lang="ru-RU"/>
        </a:p>
      </dgm:t>
    </dgm:pt>
    <dgm:pt modelId="{408A3A1A-2161-443D-A8A8-6288E5D99724}" type="sibTrans" cxnId="{48FE1AF7-4753-4484-A3B2-089B00F2978A}">
      <dgm:prSet/>
      <dgm:spPr/>
      <dgm:t>
        <a:bodyPr/>
        <a:lstStyle/>
        <a:p>
          <a:endParaRPr lang="ru-RU"/>
        </a:p>
      </dgm:t>
    </dgm:pt>
    <dgm:pt modelId="{506247FB-6B80-4931-8C3E-055D95592FA0}" type="pres">
      <dgm:prSet presAssocID="{0D0ED8F1-FB0E-4F3A-B182-A64A8B0A08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C8FD42-E0AE-422D-AE2A-36DF58BBA4CA}" type="pres">
      <dgm:prSet presAssocID="{1C39FE8D-D03B-4954-B1A5-4BE866E7078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63A2F-716B-42DE-9E3E-A715D309F7EF}" type="pres">
      <dgm:prSet presAssocID="{3440A911-84AE-409A-9495-32D43A3F5B3A}" presName="sibTrans" presStyleCnt="0"/>
      <dgm:spPr/>
      <dgm:t>
        <a:bodyPr/>
        <a:lstStyle/>
        <a:p>
          <a:endParaRPr lang="ru-RU"/>
        </a:p>
      </dgm:t>
    </dgm:pt>
    <dgm:pt modelId="{3BF7B7DB-65B8-47E8-BAFD-38454AD8D422}" type="pres">
      <dgm:prSet presAssocID="{F5EE768D-445F-4E59-8B77-464A5807EA6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086BB-10DB-4283-9D81-D5B354B07F67}" type="pres">
      <dgm:prSet presAssocID="{8D79DBD1-9768-41FD-9D9D-DC80A12891CF}" presName="sibTrans" presStyleCnt="0"/>
      <dgm:spPr/>
      <dgm:t>
        <a:bodyPr/>
        <a:lstStyle/>
        <a:p>
          <a:endParaRPr lang="ru-RU"/>
        </a:p>
      </dgm:t>
    </dgm:pt>
    <dgm:pt modelId="{2DD85DBA-0372-4100-B9B2-C924B06ED253}" type="pres">
      <dgm:prSet presAssocID="{6DDFB39A-90C2-429D-9D5A-A113ED1FCD6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55182-9AE9-46C5-871C-5E2A6F7B220E}" type="pres">
      <dgm:prSet presAssocID="{E0147190-9412-422B-82D1-544F44A14D90}" presName="sibTrans" presStyleCnt="0"/>
      <dgm:spPr/>
      <dgm:t>
        <a:bodyPr/>
        <a:lstStyle/>
        <a:p>
          <a:endParaRPr lang="ru-RU"/>
        </a:p>
      </dgm:t>
    </dgm:pt>
    <dgm:pt modelId="{D8EE7F57-E10E-4CF0-B4D9-C6390073CA50}" type="pres">
      <dgm:prSet presAssocID="{3AFE978D-9D56-4C7D-B701-B5C955058CF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2A170-33AA-4996-9297-3461F5E9BDDB}" type="pres">
      <dgm:prSet presAssocID="{8A6B0859-FB97-439D-BCBE-ED946B2F9DD4}" presName="sibTrans" presStyleCnt="0"/>
      <dgm:spPr/>
      <dgm:t>
        <a:bodyPr/>
        <a:lstStyle/>
        <a:p>
          <a:endParaRPr lang="ru-RU"/>
        </a:p>
      </dgm:t>
    </dgm:pt>
    <dgm:pt modelId="{470A645D-7B0B-405E-BE49-639B06D6B387}" type="pres">
      <dgm:prSet presAssocID="{3F57CF2B-76D1-43FC-BDE8-735A1A1C24F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1FEE3-2BFD-45B4-9B9D-3EEE4D2D43D6}" type="pres">
      <dgm:prSet presAssocID="{408A3A1A-2161-443D-A8A8-6288E5D99724}" presName="sibTrans" presStyleCnt="0"/>
      <dgm:spPr/>
      <dgm:t>
        <a:bodyPr/>
        <a:lstStyle/>
        <a:p>
          <a:endParaRPr lang="ru-RU"/>
        </a:p>
      </dgm:t>
    </dgm:pt>
    <dgm:pt modelId="{625228AD-DC17-4D67-9D9F-FEC4BA6EEE51}" type="pres">
      <dgm:prSet presAssocID="{627F7229-02A2-4E0C-89F5-4C3030AB91C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06FAB-1981-40A1-B9B9-3273A9D40CBC}" type="pres">
      <dgm:prSet presAssocID="{DD83640A-9DA4-4660-A20E-4B97E62E226E}" presName="sibTrans" presStyleCnt="0"/>
      <dgm:spPr/>
      <dgm:t>
        <a:bodyPr/>
        <a:lstStyle/>
        <a:p>
          <a:endParaRPr lang="ru-RU"/>
        </a:p>
      </dgm:t>
    </dgm:pt>
    <dgm:pt modelId="{76DAF557-8ECB-42D5-9152-AED111B3E961}" type="pres">
      <dgm:prSet presAssocID="{E10ACDBF-160E-43BE-BAF2-16E7AF7725F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7B777-2CDF-49E3-B6DD-9FAC0B81FA84}" type="presOf" srcId="{3AFE978D-9D56-4C7D-B701-B5C955058CFC}" destId="{D8EE7F57-E10E-4CF0-B4D9-C6390073CA50}" srcOrd="0" destOrd="0" presId="urn:microsoft.com/office/officeart/2005/8/layout/default"/>
    <dgm:cxn modelId="{48FE1AF7-4753-4484-A3B2-089B00F2978A}" srcId="{0D0ED8F1-FB0E-4F3A-B182-A64A8B0A088D}" destId="{3F57CF2B-76D1-43FC-BDE8-735A1A1C24FC}" srcOrd="4" destOrd="0" parTransId="{9FD03134-0332-420E-887C-73C05762263E}" sibTransId="{408A3A1A-2161-443D-A8A8-6288E5D99724}"/>
    <dgm:cxn modelId="{7C529E29-D8EE-471C-A807-55B8AD801578}" srcId="{0D0ED8F1-FB0E-4F3A-B182-A64A8B0A088D}" destId="{3AFE978D-9D56-4C7D-B701-B5C955058CFC}" srcOrd="3" destOrd="0" parTransId="{16DC108D-313C-4FCA-8F38-D97FA6F2B2D0}" sibTransId="{8A6B0859-FB97-439D-BCBE-ED946B2F9DD4}"/>
    <dgm:cxn modelId="{4C937C03-4FBB-4327-89D9-C78F4BBD1C6F}" type="presOf" srcId="{3F57CF2B-76D1-43FC-BDE8-735A1A1C24FC}" destId="{470A645D-7B0B-405E-BE49-639B06D6B387}" srcOrd="0" destOrd="0" presId="urn:microsoft.com/office/officeart/2005/8/layout/default"/>
    <dgm:cxn modelId="{A3DF374C-67D3-486B-BD2F-2D2538ABBA7B}" type="presOf" srcId="{0D0ED8F1-FB0E-4F3A-B182-A64A8B0A088D}" destId="{506247FB-6B80-4931-8C3E-055D95592FA0}" srcOrd="0" destOrd="0" presId="urn:microsoft.com/office/officeart/2005/8/layout/default"/>
    <dgm:cxn modelId="{A79F1D8C-0D46-4EEE-8EFF-CF732CDA910C}" srcId="{0D0ED8F1-FB0E-4F3A-B182-A64A8B0A088D}" destId="{E10ACDBF-160E-43BE-BAF2-16E7AF7725F3}" srcOrd="6" destOrd="0" parTransId="{B014F66D-ABBA-4046-BC7A-14D3109ABF92}" sibTransId="{3C420D32-79B3-41C2-B4D1-DF821FBBD2FC}"/>
    <dgm:cxn modelId="{1E22100E-F6E9-49A6-B246-32ED793782E4}" type="presOf" srcId="{F5EE768D-445F-4E59-8B77-464A5807EA6D}" destId="{3BF7B7DB-65B8-47E8-BAFD-38454AD8D422}" srcOrd="0" destOrd="0" presId="urn:microsoft.com/office/officeart/2005/8/layout/default"/>
    <dgm:cxn modelId="{EE3458E7-4077-4BDB-AF23-940D5116BF91}" type="presOf" srcId="{1C39FE8D-D03B-4954-B1A5-4BE866E70782}" destId="{39C8FD42-E0AE-422D-AE2A-36DF58BBA4CA}" srcOrd="0" destOrd="0" presId="urn:microsoft.com/office/officeart/2005/8/layout/default"/>
    <dgm:cxn modelId="{7E043333-FA6E-4DC7-9AC7-D4811AE8C573}" srcId="{0D0ED8F1-FB0E-4F3A-B182-A64A8B0A088D}" destId="{627F7229-02A2-4E0C-89F5-4C3030AB91C3}" srcOrd="5" destOrd="0" parTransId="{38852B0F-24CF-414A-A858-87B3FDBAA699}" sibTransId="{DD83640A-9DA4-4660-A20E-4B97E62E226E}"/>
    <dgm:cxn modelId="{62951A29-EAB8-470A-A2AE-D32F9D1366DC}" srcId="{0D0ED8F1-FB0E-4F3A-B182-A64A8B0A088D}" destId="{6DDFB39A-90C2-429D-9D5A-A113ED1FCD66}" srcOrd="2" destOrd="0" parTransId="{AD715917-17F0-4F85-9FD9-5B2EDFB8380C}" sibTransId="{E0147190-9412-422B-82D1-544F44A14D90}"/>
    <dgm:cxn modelId="{69499F44-D9EE-43B0-A4AF-BE3AE45A4613}" type="presOf" srcId="{E10ACDBF-160E-43BE-BAF2-16E7AF7725F3}" destId="{76DAF557-8ECB-42D5-9152-AED111B3E961}" srcOrd="0" destOrd="0" presId="urn:microsoft.com/office/officeart/2005/8/layout/default"/>
    <dgm:cxn modelId="{88961144-C40E-4194-9042-320AC6062752}" srcId="{0D0ED8F1-FB0E-4F3A-B182-A64A8B0A088D}" destId="{F5EE768D-445F-4E59-8B77-464A5807EA6D}" srcOrd="1" destOrd="0" parTransId="{02E61BF1-D01A-4501-9005-2E970A165A7C}" sibTransId="{8D79DBD1-9768-41FD-9D9D-DC80A12891CF}"/>
    <dgm:cxn modelId="{C0563FDA-5250-49DF-AEA2-EF668B6BA836}" type="presOf" srcId="{627F7229-02A2-4E0C-89F5-4C3030AB91C3}" destId="{625228AD-DC17-4D67-9D9F-FEC4BA6EEE51}" srcOrd="0" destOrd="0" presId="urn:microsoft.com/office/officeart/2005/8/layout/default"/>
    <dgm:cxn modelId="{F5331A87-65EE-41C7-AB1D-DDC9F360ADC6}" type="presOf" srcId="{6DDFB39A-90C2-429D-9D5A-A113ED1FCD66}" destId="{2DD85DBA-0372-4100-B9B2-C924B06ED253}" srcOrd="0" destOrd="0" presId="urn:microsoft.com/office/officeart/2005/8/layout/default"/>
    <dgm:cxn modelId="{7047F01E-FCAF-472B-A3D1-616CE48C7648}" srcId="{0D0ED8F1-FB0E-4F3A-B182-A64A8B0A088D}" destId="{1C39FE8D-D03B-4954-B1A5-4BE866E70782}" srcOrd="0" destOrd="0" parTransId="{0986E522-DC6B-4453-AFD6-5D649E8697FD}" sibTransId="{3440A911-84AE-409A-9495-32D43A3F5B3A}"/>
    <dgm:cxn modelId="{E42A099E-F130-41FC-BA03-023E3680BE4B}" type="presParOf" srcId="{506247FB-6B80-4931-8C3E-055D95592FA0}" destId="{39C8FD42-E0AE-422D-AE2A-36DF58BBA4CA}" srcOrd="0" destOrd="0" presId="urn:microsoft.com/office/officeart/2005/8/layout/default"/>
    <dgm:cxn modelId="{52DBB810-48DD-4AC7-A22A-3DCC1DBE93C8}" type="presParOf" srcId="{506247FB-6B80-4931-8C3E-055D95592FA0}" destId="{A5A63A2F-716B-42DE-9E3E-A715D309F7EF}" srcOrd="1" destOrd="0" presId="urn:microsoft.com/office/officeart/2005/8/layout/default"/>
    <dgm:cxn modelId="{39E6C421-3EB9-4CAE-873D-917E7D13277B}" type="presParOf" srcId="{506247FB-6B80-4931-8C3E-055D95592FA0}" destId="{3BF7B7DB-65B8-47E8-BAFD-38454AD8D422}" srcOrd="2" destOrd="0" presId="urn:microsoft.com/office/officeart/2005/8/layout/default"/>
    <dgm:cxn modelId="{F4CF0295-D8C5-4708-B9AE-B02E32A485E4}" type="presParOf" srcId="{506247FB-6B80-4931-8C3E-055D95592FA0}" destId="{588086BB-10DB-4283-9D81-D5B354B07F67}" srcOrd="3" destOrd="0" presId="urn:microsoft.com/office/officeart/2005/8/layout/default"/>
    <dgm:cxn modelId="{7D3D98AD-04AE-47A6-AAA4-70F3A2B793C1}" type="presParOf" srcId="{506247FB-6B80-4931-8C3E-055D95592FA0}" destId="{2DD85DBA-0372-4100-B9B2-C924B06ED253}" srcOrd="4" destOrd="0" presId="urn:microsoft.com/office/officeart/2005/8/layout/default"/>
    <dgm:cxn modelId="{FD52FF58-16C2-4429-AD7C-6CEE4CEA6582}" type="presParOf" srcId="{506247FB-6B80-4931-8C3E-055D95592FA0}" destId="{22E55182-9AE9-46C5-871C-5E2A6F7B220E}" srcOrd="5" destOrd="0" presId="urn:microsoft.com/office/officeart/2005/8/layout/default"/>
    <dgm:cxn modelId="{19800064-108D-4180-BA32-9487164602EC}" type="presParOf" srcId="{506247FB-6B80-4931-8C3E-055D95592FA0}" destId="{D8EE7F57-E10E-4CF0-B4D9-C6390073CA50}" srcOrd="6" destOrd="0" presId="urn:microsoft.com/office/officeart/2005/8/layout/default"/>
    <dgm:cxn modelId="{C525A673-1E0F-4CB1-A3CE-7E1E1641DD63}" type="presParOf" srcId="{506247FB-6B80-4931-8C3E-055D95592FA0}" destId="{A532A170-33AA-4996-9297-3461F5E9BDDB}" srcOrd="7" destOrd="0" presId="urn:microsoft.com/office/officeart/2005/8/layout/default"/>
    <dgm:cxn modelId="{5B2742C2-662B-400D-9687-95655F1E78A8}" type="presParOf" srcId="{506247FB-6B80-4931-8C3E-055D95592FA0}" destId="{470A645D-7B0B-405E-BE49-639B06D6B387}" srcOrd="8" destOrd="0" presId="urn:microsoft.com/office/officeart/2005/8/layout/default"/>
    <dgm:cxn modelId="{CC1F0890-E3B6-4089-BEE5-AF9B6CBCC4AB}" type="presParOf" srcId="{506247FB-6B80-4931-8C3E-055D95592FA0}" destId="{F7E1FEE3-2BFD-45B4-9B9D-3EEE4D2D43D6}" srcOrd="9" destOrd="0" presId="urn:microsoft.com/office/officeart/2005/8/layout/default"/>
    <dgm:cxn modelId="{68392DA8-8E46-41E2-BB7B-8933E71836AF}" type="presParOf" srcId="{506247FB-6B80-4931-8C3E-055D95592FA0}" destId="{625228AD-DC17-4D67-9D9F-FEC4BA6EEE51}" srcOrd="10" destOrd="0" presId="urn:microsoft.com/office/officeart/2005/8/layout/default"/>
    <dgm:cxn modelId="{E599BDF3-B1D2-431A-B59D-0FECDC75BBFC}" type="presParOf" srcId="{506247FB-6B80-4931-8C3E-055D95592FA0}" destId="{A3C06FAB-1981-40A1-B9B9-3273A9D40CBC}" srcOrd="11" destOrd="0" presId="urn:microsoft.com/office/officeart/2005/8/layout/default"/>
    <dgm:cxn modelId="{BC516A21-5364-43E9-B3CA-078287560831}" type="presParOf" srcId="{506247FB-6B80-4931-8C3E-055D95592FA0}" destId="{76DAF557-8ECB-42D5-9152-AED111B3E96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6FF99A-BDD0-45D7-B9D1-EBD3BF0159CC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6" charset="0"/>
            </a:rPr>
            <a:t>Совокупность обязательных к исполнению норм, установленных государством</a:t>
          </a:r>
          <a:endParaRPr lang="ru-RU" sz="2000" b="1" kern="1200" dirty="0"/>
        </a:p>
      </dsp:txBody>
      <dsp:txXfrm rot="16200000">
        <a:off x="702" y="261838"/>
        <a:ext cx="4002285" cy="4002285"/>
      </dsp:txXfrm>
    </dsp:sp>
    <dsp:sp modelId="{0CBC1D0A-A44A-44DA-BB0D-AC26356C7FD3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Регулятор общественных отношений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26611" y="261838"/>
        <a:ext cx="4002285" cy="400228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AF5E7E-D837-4319-A4C6-C46A6FB32949}">
      <dsp:nvSpPr>
        <dsp:cNvPr id="0" name=""/>
        <dsp:cNvSpPr/>
      </dsp:nvSpPr>
      <dsp:spPr>
        <a:xfrm>
          <a:off x="2006367" y="225250"/>
          <a:ext cx="4470346" cy="1552492"/>
        </a:xfrm>
        <a:prstGeom prst="ellipse">
          <a:avLst/>
        </a:prstGeom>
        <a:solidFill>
          <a:schemeClr val="dk1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C22CE-9CCE-4DCE-807F-1B7F74D3901D}">
      <dsp:nvSpPr>
        <dsp:cNvPr id="0" name=""/>
        <dsp:cNvSpPr/>
      </dsp:nvSpPr>
      <dsp:spPr>
        <a:xfrm>
          <a:off x="3815298" y="4026777"/>
          <a:ext cx="866346" cy="554461"/>
        </a:xfrm>
        <a:prstGeom prst="down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6F431-E76F-4C8C-BCB4-B6AB51C89867}">
      <dsp:nvSpPr>
        <dsp:cNvPr id="0" name=""/>
        <dsp:cNvSpPr/>
      </dsp:nvSpPr>
      <dsp:spPr>
        <a:xfrm>
          <a:off x="2169241" y="4470346"/>
          <a:ext cx="4158462" cy="103961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Предупреждение, возложение обязанности загладить причиненный вред или наложить денежный штраф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69241" y="4470346"/>
        <a:ext cx="4158462" cy="1039615"/>
      </dsp:txXfrm>
    </dsp:sp>
    <dsp:sp modelId="{7A5F6A67-DFF3-41CA-B966-D7E2F500EAB9}">
      <dsp:nvSpPr>
        <dsp:cNvPr id="0" name=""/>
        <dsp:cNvSpPr/>
      </dsp:nvSpPr>
      <dsp:spPr>
        <a:xfrm>
          <a:off x="3269044" y="1575920"/>
          <a:ext cx="2284601" cy="2202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появление в общественных местах в состоянии опьянения или распитие в общественных местах пива, спиртного подростками в возрасте до 16 лет</a:t>
          </a:r>
          <a:endParaRPr lang="ru-RU" sz="1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9044" y="1575920"/>
        <a:ext cx="2284601" cy="2202872"/>
      </dsp:txXfrm>
    </dsp:sp>
    <dsp:sp modelId="{FD4D007E-A52C-4D20-8C07-E72DD599A692}">
      <dsp:nvSpPr>
        <dsp:cNvPr id="0" name=""/>
        <dsp:cNvSpPr/>
      </dsp:nvSpPr>
      <dsp:spPr>
        <a:xfrm>
          <a:off x="2175552" y="576069"/>
          <a:ext cx="2239877" cy="18627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Употреблении спиртного или в употребление наркотических средств</a:t>
          </a:r>
          <a:endParaRPr lang="ru-RU" sz="1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5552" y="576069"/>
        <a:ext cx="2239877" cy="1862746"/>
      </dsp:txXfrm>
    </dsp:sp>
    <dsp:sp modelId="{13778DB2-827F-4AAB-8C60-4A4EEB2C7C92}">
      <dsp:nvSpPr>
        <dsp:cNvPr id="0" name=""/>
        <dsp:cNvSpPr/>
      </dsp:nvSpPr>
      <dsp:spPr>
        <a:xfrm>
          <a:off x="4018146" y="350696"/>
          <a:ext cx="1742842" cy="15594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Невыполнения родителями обязанностей по воспитанию и обучению детей</a:t>
          </a:r>
          <a:endParaRPr lang="ru-RU" sz="1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18146" y="350696"/>
        <a:ext cx="1742842" cy="1559423"/>
      </dsp:txXfrm>
    </dsp:sp>
    <dsp:sp modelId="{A8F9CB5F-3D76-49C8-91B4-A8A3D7BAEE96}">
      <dsp:nvSpPr>
        <dsp:cNvPr id="0" name=""/>
        <dsp:cNvSpPr/>
      </dsp:nvSpPr>
      <dsp:spPr>
        <a:xfrm>
          <a:off x="1872188" y="71991"/>
          <a:ext cx="4851539" cy="3881231"/>
        </a:xfrm>
        <a:prstGeom prst="funnel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AE90CF-A3BD-4637-ACED-6F6E2262CEB3}">
      <dsp:nvSpPr>
        <dsp:cNvPr id="0" name=""/>
        <dsp:cNvSpPr/>
      </dsp:nvSpPr>
      <dsp:spPr>
        <a:xfrm>
          <a:off x="3117378" y="1944215"/>
          <a:ext cx="2427238" cy="20728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уголовном кодексе Российской Федерации предусмотрены специальные нормы об уголовной ответственности родителей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7378" y="1944215"/>
        <a:ext cx="2427238" cy="2072830"/>
      </dsp:txXfrm>
    </dsp:sp>
    <dsp:sp modelId="{5EEC07B1-A715-44E5-8ED7-E4989298DA68}">
      <dsp:nvSpPr>
        <dsp:cNvPr id="0" name=""/>
        <dsp:cNvSpPr/>
      </dsp:nvSpPr>
      <dsp:spPr>
        <a:xfrm rot="16200000">
          <a:off x="4269174" y="1597729"/>
          <a:ext cx="123647" cy="46667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6200000">
        <a:off x="4269174" y="1597729"/>
        <a:ext cx="123647" cy="466673"/>
      </dsp:txXfrm>
    </dsp:sp>
    <dsp:sp modelId="{DB3B29F9-CBA4-4E76-84F3-9C627E4219D8}">
      <dsp:nvSpPr>
        <dsp:cNvPr id="0" name=""/>
        <dsp:cNvSpPr/>
      </dsp:nvSpPr>
      <dsp:spPr>
        <a:xfrm>
          <a:off x="3115451" y="-47685"/>
          <a:ext cx="2431093" cy="1758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вовлечение несовершеннолетних детей в совершение преступления путем обещаний, обмана, угроз или иным способом</a:t>
          </a:r>
          <a:endParaRPr lang="ru-RU" sz="1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5451" y="-47685"/>
        <a:ext cx="2431093" cy="1758603"/>
      </dsp:txXfrm>
    </dsp:sp>
    <dsp:sp modelId="{9A060A55-464B-4E24-9F8E-6C94A7851A6B}">
      <dsp:nvSpPr>
        <dsp:cNvPr id="0" name=""/>
        <dsp:cNvSpPr/>
      </dsp:nvSpPr>
      <dsp:spPr>
        <a:xfrm rot="20197469">
          <a:off x="5558181" y="2125104"/>
          <a:ext cx="424598" cy="46667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20197469">
        <a:off x="5558181" y="2125104"/>
        <a:ext cx="424598" cy="466673"/>
      </dsp:txXfrm>
    </dsp:sp>
    <dsp:sp modelId="{80E6CC74-2736-490A-9BB0-F0726BF6892A}">
      <dsp:nvSpPr>
        <dsp:cNvPr id="0" name=""/>
        <dsp:cNvSpPr/>
      </dsp:nvSpPr>
      <dsp:spPr>
        <a:xfrm>
          <a:off x="5976660" y="864088"/>
          <a:ext cx="2433573" cy="1758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вовлечение несовершеннолетнего в систематическое употребление спиртных напитков и одурманивающих веществ</a:t>
          </a:r>
          <a:endParaRPr lang="ru-RU" sz="1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76660" y="864088"/>
        <a:ext cx="2433573" cy="1758603"/>
      </dsp:txXfrm>
    </dsp:sp>
    <dsp:sp modelId="{064D1C03-34F3-452F-A110-20EAC8011E6E}">
      <dsp:nvSpPr>
        <dsp:cNvPr id="0" name=""/>
        <dsp:cNvSpPr/>
      </dsp:nvSpPr>
      <dsp:spPr>
        <a:xfrm rot="2060057">
          <a:off x="5359363" y="3557373"/>
          <a:ext cx="315282" cy="46667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2060057">
        <a:off x="5359363" y="3557373"/>
        <a:ext cx="315282" cy="466673"/>
      </dsp:txXfrm>
    </dsp:sp>
    <dsp:sp modelId="{6395443D-A9A3-4C23-8680-84C9B0F2F189}">
      <dsp:nvSpPr>
        <dsp:cNvPr id="0" name=""/>
        <dsp:cNvSpPr/>
      </dsp:nvSpPr>
      <dsp:spPr>
        <a:xfrm>
          <a:off x="5472604" y="3672401"/>
          <a:ext cx="2317083" cy="1758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вовлечение в занятие проституцией, бродяжничеством или попрошайничеством</a:t>
          </a:r>
          <a:endParaRPr lang="ru-RU" sz="13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72604" y="3672401"/>
        <a:ext cx="2317083" cy="1758603"/>
      </dsp:txXfrm>
    </dsp:sp>
    <dsp:sp modelId="{5C4BBCCD-94DC-436F-BE46-3CB09F23EC34}">
      <dsp:nvSpPr>
        <dsp:cNvPr id="0" name=""/>
        <dsp:cNvSpPr/>
      </dsp:nvSpPr>
      <dsp:spPr>
        <a:xfrm rot="8596346">
          <a:off x="3108161" y="3566253"/>
          <a:ext cx="250442" cy="46667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8596346">
        <a:off x="3108161" y="3566253"/>
        <a:ext cx="250442" cy="466673"/>
      </dsp:txXfrm>
    </dsp:sp>
    <dsp:sp modelId="{72EB9D4D-C46D-4E61-8C1F-A4B9585EDC95}">
      <dsp:nvSpPr>
        <dsp:cNvPr id="0" name=""/>
        <dsp:cNvSpPr/>
      </dsp:nvSpPr>
      <dsp:spPr>
        <a:xfrm>
          <a:off x="936100" y="3600409"/>
          <a:ext cx="2402129" cy="2034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неисполнение или ненадлежащее исполнение обязанностей по воспитанию детей, если эти деяния соединены с жестоким обращением</a:t>
          </a:r>
          <a:endParaRPr lang="ru-RU" sz="1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6100" y="3600409"/>
        <a:ext cx="2402129" cy="2034194"/>
      </dsp:txXfrm>
    </dsp:sp>
    <dsp:sp modelId="{982177D1-4512-4F80-96D5-9BEED3D3F09D}">
      <dsp:nvSpPr>
        <dsp:cNvPr id="0" name=""/>
        <dsp:cNvSpPr/>
      </dsp:nvSpPr>
      <dsp:spPr>
        <a:xfrm rot="11760941">
          <a:off x="2705454" y="2330128"/>
          <a:ext cx="344431" cy="46667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1760941">
        <a:off x="2705454" y="2330128"/>
        <a:ext cx="344431" cy="466673"/>
      </dsp:txXfrm>
    </dsp:sp>
    <dsp:sp modelId="{6118C81E-EC25-495F-AE59-AB89C5E902F3}">
      <dsp:nvSpPr>
        <dsp:cNvPr id="0" name=""/>
        <dsp:cNvSpPr/>
      </dsp:nvSpPr>
      <dsp:spPr>
        <a:xfrm>
          <a:off x="432059" y="1296139"/>
          <a:ext cx="2187615" cy="1758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 злостное уклонение от уплаты средств на содержание детей</a:t>
          </a:r>
          <a:endParaRPr lang="ru-RU" sz="1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2059" y="1296139"/>
        <a:ext cx="2187615" cy="17586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E44432-15F0-47D5-AF05-340240D1A7EA}">
      <dsp:nvSpPr>
        <dsp:cNvPr id="0" name=""/>
        <dsp:cNvSpPr/>
      </dsp:nvSpPr>
      <dsp:spPr>
        <a:xfrm>
          <a:off x="3206169" y="-84572"/>
          <a:ext cx="1714804" cy="16138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Гражданские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6169" y="-84572"/>
        <a:ext cx="1714804" cy="1613869"/>
      </dsp:txXfrm>
    </dsp:sp>
    <dsp:sp modelId="{D0FF403D-73E1-4945-A962-AC8CF98CFCDF}">
      <dsp:nvSpPr>
        <dsp:cNvPr id="0" name=""/>
        <dsp:cNvSpPr/>
      </dsp:nvSpPr>
      <dsp:spPr>
        <a:xfrm rot="1749797">
          <a:off x="4971794" y="1138886"/>
          <a:ext cx="570795" cy="4991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749797">
        <a:off x="4971794" y="1138886"/>
        <a:ext cx="570795" cy="499130"/>
      </dsp:txXfrm>
    </dsp:sp>
    <dsp:sp modelId="{24F78789-63F7-469A-8B0E-18834B5C29C0}">
      <dsp:nvSpPr>
        <dsp:cNvPr id="0" name=""/>
        <dsp:cNvSpPr/>
      </dsp:nvSpPr>
      <dsp:spPr>
        <a:xfrm>
          <a:off x="5590526" y="1253398"/>
          <a:ext cx="1961115" cy="17365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Политические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90526" y="1253398"/>
        <a:ext cx="1961115" cy="1736514"/>
      </dsp:txXfrm>
    </dsp:sp>
    <dsp:sp modelId="{B467BC6F-45C5-49E6-A437-348DBE86F5E6}">
      <dsp:nvSpPr>
        <dsp:cNvPr id="0" name=""/>
        <dsp:cNvSpPr/>
      </dsp:nvSpPr>
      <dsp:spPr>
        <a:xfrm rot="7371678">
          <a:off x="5740622" y="2890805"/>
          <a:ext cx="344802" cy="4991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7371678">
        <a:off x="5740622" y="2890805"/>
        <a:ext cx="344802" cy="499130"/>
      </dsp:txXfrm>
    </dsp:sp>
    <dsp:sp modelId="{2CE56135-76D3-4EB5-A499-340FC006B058}">
      <dsp:nvSpPr>
        <dsp:cNvPr id="0" name=""/>
        <dsp:cNvSpPr/>
      </dsp:nvSpPr>
      <dsp:spPr>
        <a:xfrm>
          <a:off x="4238214" y="3336774"/>
          <a:ext cx="2061503" cy="16012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Экономические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38214" y="3336774"/>
        <a:ext cx="2061503" cy="1601268"/>
      </dsp:txXfrm>
    </dsp:sp>
    <dsp:sp modelId="{DB969E0E-5DAB-416D-98E3-7C8AEAD3ABD6}">
      <dsp:nvSpPr>
        <dsp:cNvPr id="0" name=""/>
        <dsp:cNvSpPr/>
      </dsp:nvSpPr>
      <dsp:spPr>
        <a:xfrm rot="10800000">
          <a:off x="3615601" y="3887843"/>
          <a:ext cx="439979" cy="4991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615601" y="3887843"/>
        <a:ext cx="439979" cy="499130"/>
      </dsp:txXfrm>
    </dsp:sp>
    <dsp:sp modelId="{6AE7ADCF-1D1F-48CC-8703-E6E9F99AF1E6}">
      <dsp:nvSpPr>
        <dsp:cNvPr id="0" name=""/>
        <dsp:cNvSpPr/>
      </dsp:nvSpPr>
      <dsp:spPr>
        <a:xfrm>
          <a:off x="1438104" y="3293701"/>
          <a:ext cx="1969959" cy="16874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Социальные</a:t>
          </a:r>
          <a:r>
            <a:rPr lang="ru-RU" sz="1100" kern="1200" smtClean="0"/>
            <a:t> </a:t>
          </a:r>
          <a:endParaRPr lang="ru-RU" sz="1100" kern="1200" dirty="0"/>
        </a:p>
      </dsp:txBody>
      <dsp:txXfrm>
        <a:off x="1438104" y="3293701"/>
        <a:ext cx="1969959" cy="1687414"/>
      </dsp:txXfrm>
    </dsp:sp>
    <dsp:sp modelId="{CBBD4665-3BE7-4F1B-898D-7588A028E3E0}">
      <dsp:nvSpPr>
        <dsp:cNvPr id="0" name=""/>
        <dsp:cNvSpPr/>
      </dsp:nvSpPr>
      <dsp:spPr>
        <a:xfrm rot="15279357">
          <a:off x="1908757" y="2722921"/>
          <a:ext cx="389354" cy="4991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5279357">
        <a:off x="1908757" y="2722921"/>
        <a:ext cx="389354" cy="499130"/>
      </dsp:txXfrm>
    </dsp:sp>
    <dsp:sp modelId="{6521B334-6EDF-4F51-BE9D-2E5B4FB1EA83}">
      <dsp:nvSpPr>
        <dsp:cNvPr id="0" name=""/>
        <dsp:cNvSpPr/>
      </dsp:nvSpPr>
      <dsp:spPr>
        <a:xfrm>
          <a:off x="889879" y="940045"/>
          <a:ext cx="1776888" cy="169522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Культурные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9879" y="940045"/>
        <a:ext cx="1776888" cy="1695223"/>
      </dsp:txXfrm>
    </dsp:sp>
    <dsp:sp modelId="{4CDF0034-E1E5-4FEF-BD68-11C87AA09768}">
      <dsp:nvSpPr>
        <dsp:cNvPr id="0" name=""/>
        <dsp:cNvSpPr/>
      </dsp:nvSpPr>
      <dsp:spPr>
        <a:xfrm rot="20100413">
          <a:off x="2715006" y="1003493"/>
          <a:ext cx="420253" cy="4991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20100413">
        <a:off x="2715006" y="1003493"/>
        <a:ext cx="420253" cy="4991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4EB633-219C-469A-A8B6-92BE4D735F72}">
      <dsp:nvSpPr>
        <dsp:cNvPr id="0" name=""/>
        <dsp:cNvSpPr/>
      </dsp:nvSpPr>
      <dsp:spPr>
        <a:xfrm>
          <a:off x="1684" y="2618249"/>
          <a:ext cx="2127681" cy="1063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С рождения дети имеют право на: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4" y="2618249"/>
        <a:ext cx="2127681" cy="1063840"/>
      </dsp:txXfrm>
    </dsp:sp>
    <dsp:sp modelId="{3780F981-64AC-4568-9D42-9AD9565E20C0}">
      <dsp:nvSpPr>
        <dsp:cNvPr id="0" name=""/>
        <dsp:cNvSpPr/>
      </dsp:nvSpPr>
      <dsp:spPr>
        <a:xfrm rot="18770822">
          <a:off x="1929154" y="2674557"/>
          <a:ext cx="1251497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1251497" y="1683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770822">
        <a:off x="2523615" y="2660101"/>
        <a:ext cx="62574" cy="62574"/>
      </dsp:txXfrm>
    </dsp:sp>
    <dsp:sp modelId="{BF6E6F40-2940-4201-894B-A6D6AE335B76}">
      <dsp:nvSpPr>
        <dsp:cNvPr id="0" name=""/>
        <dsp:cNvSpPr/>
      </dsp:nvSpPr>
      <dsp:spPr>
        <a:xfrm>
          <a:off x="2980439" y="1700687"/>
          <a:ext cx="2127681" cy="1063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Гражданство, Семью, Защиту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0439" y="1700687"/>
        <a:ext cx="2127681" cy="1063840"/>
      </dsp:txXfrm>
    </dsp:sp>
    <dsp:sp modelId="{5D390EA9-B7D0-468A-AD51-2BC783B3223B}">
      <dsp:nvSpPr>
        <dsp:cNvPr id="0" name=""/>
        <dsp:cNvSpPr/>
      </dsp:nvSpPr>
      <dsp:spPr>
        <a:xfrm rot="19457599">
          <a:off x="5009607" y="1909922"/>
          <a:ext cx="1048099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1048099" y="1683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5507454" y="1900550"/>
        <a:ext cx="52404" cy="52404"/>
      </dsp:txXfrm>
    </dsp:sp>
    <dsp:sp modelId="{7AB1E8F8-A540-47A2-9C17-C6FF38E62FF2}">
      <dsp:nvSpPr>
        <dsp:cNvPr id="0" name=""/>
        <dsp:cNvSpPr/>
      </dsp:nvSpPr>
      <dsp:spPr>
        <a:xfrm>
          <a:off x="5959193" y="1088978"/>
          <a:ext cx="2127681" cy="1063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Медицинское обслуживание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59193" y="1088978"/>
        <a:ext cx="2127681" cy="1063840"/>
      </dsp:txXfrm>
    </dsp:sp>
    <dsp:sp modelId="{4BE66E69-8725-4220-946D-B3A4068DB3FA}">
      <dsp:nvSpPr>
        <dsp:cNvPr id="0" name=""/>
        <dsp:cNvSpPr/>
      </dsp:nvSpPr>
      <dsp:spPr>
        <a:xfrm rot="2142401">
          <a:off x="5009607" y="2521630"/>
          <a:ext cx="1048099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1048099" y="1683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5507454" y="2512259"/>
        <a:ext cx="52404" cy="52404"/>
      </dsp:txXfrm>
    </dsp:sp>
    <dsp:sp modelId="{5B9D5508-DC1E-4F60-B693-68FF7BB2A7BE}">
      <dsp:nvSpPr>
        <dsp:cNvPr id="0" name=""/>
        <dsp:cNvSpPr/>
      </dsp:nvSpPr>
      <dsp:spPr>
        <a:xfrm>
          <a:off x="5959193" y="2312395"/>
          <a:ext cx="2127681" cy="1063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Социальное обеспечение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59193" y="2312395"/>
        <a:ext cx="2127681" cy="1063840"/>
      </dsp:txXfrm>
    </dsp:sp>
    <dsp:sp modelId="{04116192-FCEE-4FB1-BFEE-7E4D484A268E}">
      <dsp:nvSpPr>
        <dsp:cNvPr id="0" name=""/>
        <dsp:cNvSpPr/>
      </dsp:nvSpPr>
      <dsp:spPr>
        <a:xfrm rot="2829178">
          <a:off x="1929154" y="3592120"/>
          <a:ext cx="1251497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1251497" y="1683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829178">
        <a:off x="2523615" y="3577664"/>
        <a:ext cx="62574" cy="62574"/>
      </dsp:txXfrm>
    </dsp:sp>
    <dsp:sp modelId="{B6EE7056-1123-48EF-A6D2-CBD6F2709A10}">
      <dsp:nvSpPr>
        <dsp:cNvPr id="0" name=""/>
        <dsp:cNvSpPr/>
      </dsp:nvSpPr>
      <dsp:spPr>
        <a:xfrm>
          <a:off x="2980439" y="3535812"/>
          <a:ext cx="2127681" cy="1063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Жизнь, Имя, Равенство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0439" y="3535812"/>
        <a:ext cx="2127681" cy="1063840"/>
      </dsp:txXfrm>
    </dsp:sp>
    <dsp:sp modelId="{2C1641F5-F08E-465A-8967-A1040D14B238}">
      <dsp:nvSpPr>
        <dsp:cNvPr id="0" name=""/>
        <dsp:cNvSpPr/>
      </dsp:nvSpPr>
      <dsp:spPr>
        <a:xfrm rot="21567999">
          <a:off x="5108103" y="4047194"/>
          <a:ext cx="796574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796574" y="1683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67999">
        <a:off x="5486476" y="4044111"/>
        <a:ext cx="39828" cy="39828"/>
      </dsp:txXfrm>
    </dsp:sp>
    <dsp:sp modelId="{08994FCA-6B39-4E62-BE11-6DF26996EDE1}">
      <dsp:nvSpPr>
        <dsp:cNvPr id="0" name=""/>
        <dsp:cNvSpPr/>
      </dsp:nvSpPr>
      <dsp:spPr>
        <a:xfrm>
          <a:off x="5904661" y="3528397"/>
          <a:ext cx="2127681" cy="1063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Место жительства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04661" y="3528397"/>
        <a:ext cx="2127681" cy="10638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D2577C-1B86-41D2-8374-35FF71BBB719}">
      <dsp:nvSpPr>
        <dsp:cNvPr id="0" name=""/>
        <dsp:cNvSpPr/>
      </dsp:nvSpPr>
      <dsp:spPr>
        <a:xfrm>
          <a:off x="1051" y="2892814"/>
          <a:ext cx="2254434" cy="1127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>
              <a:latin typeface="Times New Roman" pitchFamily="18" charset="0"/>
              <a:cs typeface="Times New Roman" pitchFamily="18" charset="0"/>
            </a:rPr>
            <a:t>Школьники имеют право на: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1" y="2892814"/>
        <a:ext cx="2254434" cy="1127217"/>
      </dsp:txXfrm>
    </dsp:sp>
    <dsp:sp modelId="{FDBA56D2-81AB-45A4-B7B6-1859B183CFD0}">
      <dsp:nvSpPr>
        <dsp:cNvPr id="0" name=""/>
        <dsp:cNvSpPr/>
      </dsp:nvSpPr>
      <dsp:spPr>
        <a:xfrm rot="18289469">
          <a:off x="1916817" y="2792079"/>
          <a:ext cx="1579109" cy="32387"/>
        </a:xfrm>
        <a:custGeom>
          <a:avLst/>
          <a:gdLst/>
          <a:ahLst/>
          <a:cxnLst/>
          <a:rect l="0" t="0" r="0" b="0"/>
          <a:pathLst>
            <a:path>
              <a:moveTo>
                <a:pt x="0" y="16193"/>
              </a:moveTo>
              <a:lnTo>
                <a:pt x="1579109" y="1619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2666894" y="2768795"/>
        <a:ext cx="78955" cy="78955"/>
      </dsp:txXfrm>
    </dsp:sp>
    <dsp:sp modelId="{A259E6D7-9583-4683-A67D-E737554C8725}">
      <dsp:nvSpPr>
        <dsp:cNvPr id="0" name=""/>
        <dsp:cNvSpPr/>
      </dsp:nvSpPr>
      <dsp:spPr>
        <a:xfrm>
          <a:off x="3157258" y="1596514"/>
          <a:ext cx="2254434" cy="1127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Бесплатное образование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57258" y="1596514"/>
        <a:ext cx="2254434" cy="1127217"/>
      </dsp:txXfrm>
    </dsp:sp>
    <dsp:sp modelId="{67668783-ECDA-45DF-A9D0-3F3502D23254}">
      <dsp:nvSpPr>
        <dsp:cNvPr id="0" name=""/>
        <dsp:cNvSpPr/>
      </dsp:nvSpPr>
      <dsp:spPr>
        <a:xfrm rot="19457599">
          <a:off x="5307311" y="1819854"/>
          <a:ext cx="1110537" cy="32387"/>
        </a:xfrm>
        <a:custGeom>
          <a:avLst/>
          <a:gdLst/>
          <a:ahLst/>
          <a:cxnLst/>
          <a:rect l="0" t="0" r="0" b="0"/>
          <a:pathLst>
            <a:path>
              <a:moveTo>
                <a:pt x="0" y="16193"/>
              </a:moveTo>
              <a:lnTo>
                <a:pt x="1110537" y="161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5834816" y="1808284"/>
        <a:ext cx="55526" cy="55526"/>
      </dsp:txXfrm>
    </dsp:sp>
    <dsp:sp modelId="{D83E3E48-DA01-4715-B517-1D4ADDED19C0}">
      <dsp:nvSpPr>
        <dsp:cNvPr id="0" name=""/>
        <dsp:cNvSpPr/>
      </dsp:nvSpPr>
      <dsp:spPr>
        <a:xfrm>
          <a:off x="6313466" y="948365"/>
          <a:ext cx="2254434" cy="1127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Свободу высказыванию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13466" y="948365"/>
        <a:ext cx="2254434" cy="1127217"/>
      </dsp:txXfrm>
    </dsp:sp>
    <dsp:sp modelId="{335C09E2-56FE-43BE-B8FA-2DA30E8A61FC}">
      <dsp:nvSpPr>
        <dsp:cNvPr id="0" name=""/>
        <dsp:cNvSpPr/>
      </dsp:nvSpPr>
      <dsp:spPr>
        <a:xfrm rot="2142401">
          <a:off x="5307311" y="2468004"/>
          <a:ext cx="1110537" cy="32387"/>
        </a:xfrm>
        <a:custGeom>
          <a:avLst/>
          <a:gdLst/>
          <a:ahLst/>
          <a:cxnLst/>
          <a:rect l="0" t="0" r="0" b="0"/>
          <a:pathLst>
            <a:path>
              <a:moveTo>
                <a:pt x="0" y="16193"/>
              </a:moveTo>
              <a:lnTo>
                <a:pt x="1110537" y="161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5834816" y="2456434"/>
        <a:ext cx="55526" cy="55526"/>
      </dsp:txXfrm>
    </dsp:sp>
    <dsp:sp modelId="{485C33B9-31E6-48F1-AAE1-2ABE8C1DE339}">
      <dsp:nvSpPr>
        <dsp:cNvPr id="0" name=""/>
        <dsp:cNvSpPr/>
      </dsp:nvSpPr>
      <dsp:spPr>
        <a:xfrm>
          <a:off x="6313466" y="2244664"/>
          <a:ext cx="2254434" cy="1127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Получению информации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13466" y="2244664"/>
        <a:ext cx="2254434" cy="1127217"/>
      </dsp:txXfrm>
    </dsp:sp>
    <dsp:sp modelId="{A5F2F958-808B-457F-9EC9-ED228978AC3E}">
      <dsp:nvSpPr>
        <dsp:cNvPr id="0" name=""/>
        <dsp:cNvSpPr/>
      </dsp:nvSpPr>
      <dsp:spPr>
        <a:xfrm rot="139046">
          <a:off x="2255110" y="3458749"/>
          <a:ext cx="916026" cy="32387"/>
        </a:xfrm>
        <a:custGeom>
          <a:avLst/>
          <a:gdLst/>
          <a:ahLst/>
          <a:cxnLst/>
          <a:rect l="0" t="0" r="0" b="0"/>
          <a:pathLst>
            <a:path>
              <a:moveTo>
                <a:pt x="0" y="16193"/>
              </a:moveTo>
              <a:lnTo>
                <a:pt x="916026" y="1619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9046">
        <a:off x="2690223" y="3452042"/>
        <a:ext cx="45801" cy="45801"/>
      </dsp:txXfrm>
    </dsp:sp>
    <dsp:sp modelId="{BE2F6DEF-2DAA-4007-B973-764965B52942}">
      <dsp:nvSpPr>
        <dsp:cNvPr id="0" name=""/>
        <dsp:cNvSpPr/>
      </dsp:nvSpPr>
      <dsp:spPr>
        <a:xfrm>
          <a:off x="3170763" y="2929854"/>
          <a:ext cx="2254434" cy="1127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Досуг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0763" y="2929854"/>
        <a:ext cx="2254434" cy="1127217"/>
      </dsp:txXfrm>
    </dsp:sp>
    <dsp:sp modelId="{51FE4256-1C18-48D0-A5E5-8E1E4847A5E0}">
      <dsp:nvSpPr>
        <dsp:cNvPr id="0" name=""/>
        <dsp:cNvSpPr/>
      </dsp:nvSpPr>
      <dsp:spPr>
        <a:xfrm rot="3310531">
          <a:off x="1916817" y="4088378"/>
          <a:ext cx="1579109" cy="32387"/>
        </a:xfrm>
        <a:custGeom>
          <a:avLst/>
          <a:gdLst/>
          <a:ahLst/>
          <a:cxnLst/>
          <a:rect l="0" t="0" r="0" b="0"/>
          <a:pathLst>
            <a:path>
              <a:moveTo>
                <a:pt x="0" y="16193"/>
              </a:moveTo>
              <a:lnTo>
                <a:pt x="1579109" y="1619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2666894" y="4065094"/>
        <a:ext cx="78955" cy="78955"/>
      </dsp:txXfrm>
    </dsp:sp>
    <dsp:sp modelId="{A1F5E0D5-D6C3-486A-88B5-AA85B4876C29}">
      <dsp:nvSpPr>
        <dsp:cNvPr id="0" name=""/>
        <dsp:cNvSpPr/>
      </dsp:nvSpPr>
      <dsp:spPr>
        <a:xfrm>
          <a:off x="3157258" y="4189113"/>
          <a:ext cx="2254434" cy="1127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Занятие по интересам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57258" y="4189113"/>
        <a:ext cx="2254434" cy="1127217"/>
      </dsp:txXfrm>
    </dsp:sp>
    <dsp:sp modelId="{3795C3F7-82AE-4D5D-B067-1BF721525D41}">
      <dsp:nvSpPr>
        <dsp:cNvPr id="0" name=""/>
        <dsp:cNvSpPr/>
      </dsp:nvSpPr>
      <dsp:spPr>
        <a:xfrm>
          <a:off x="5411693" y="4736528"/>
          <a:ext cx="901773" cy="32387"/>
        </a:xfrm>
        <a:custGeom>
          <a:avLst/>
          <a:gdLst/>
          <a:ahLst/>
          <a:cxnLst/>
          <a:rect l="0" t="0" r="0" b="0"/>
          <a:pathLst>
            <a:path>
              <a:moveTo>
                <a:pt x="0" y="16193"/>
              </a:moveTo>
              <a:lnTo>
                <a:pt x="901773" y="161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40035" y="4730178"/>
        <a:ext cx="45088" cy="45088"/>
      </dsp:txXfrm>
    </dsp:sp>
    <dsp:sp modelId="{F2B69DEA-1B64-44B6-A635-EBF50C55C4E4}">
      <dsp:nvSpPr>
        <dsp:cNvPr id="0" name=""/>
        <dsp:cNvSpPr/>
      </dsp:nvSpPr>
      <dsp:spPr>
        <a:xfrm>
          <a:off x="6313466" y="4189113"/>
          <a:ext cx="2254434" cy="1127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Свободу передвижения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13466" y="4189113"/>
        <a:ext cx="2254434" cy="11272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717343-82AC-47F8-B65A-FAC88FBECDB5}">
      <dsp:nvSpPr>
        <dsp:cNvPr id="0" name=""/>
        <dsp:cNvSpPr/>
      </dsp:nvSpPr>
      <dsp:spPr>
        <a:xfrm>
          <a:off x="105" y="1494034"/>
          <a:ext cx="2401193" cy="198048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Каждый обязан учиться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Уважать достоинство других людей и их права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" y="1494034"/>
        <a:ext cx="2401193" cy="1556093"/>
      </dsp:txXfrm>
    </dsp:sp>
    <dsp:sp modelId="{662F2EB1-34EE-41A2-8AD5-12B095D6A442}">
      <dsp:nvSpPr>
        <dsp:cNvPr id="0" name=""/>
        <dsp:cNvSpPr/>
      </dsp:nvSpPr>
      <dsp:spPr>
        <a:xfrm>
          <a:off x="1362632" y="2012843"/>
          <a:ext cx="2578460" cy="2578460"/>
        </a:xfrm>
        <a:prstGeom prst="leftCircularArrow">
          <a:avLst>
            <a:gd name="adj1" fmla="val 2886"/>
            <a:gd name="adj2" fmla="val 352963"/>
            <a:gd name="adj3" fmla="val 2128473"/>
            <a:gd name="adj4" fmla="val 9024489"/>
            <a:gd name="adj5" fmla="val 3367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92115F3-1932-4CEC-8968-A4937D3D070B}">
      <dsp:nvSpPr>
        <dsp:cNvPr id="0" name=""/>
        <dsp:cNvSpPr/>
      </dsp:nvSpPr>
      <dsp:spPr>
        <a:xfrm>
          <a:off x="533703" y="3050128"/>
          <a:ext cx="2134394" cy="8487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Уважать других за их увлечение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703" y="3050128"/>
        <a:ext cx="2134394" cy="848778"/>
      </dsp:txXfrm>
    </dsp:sp>
    <dsp:sp modelId="{3DB30815-9CDD-43A0-99F2-7478D2BC2EA0}">
      <dsp:nvSpPr>
        <dsp:cNvPr id="0" name=""/>
        <dsp:cNvSpPr/>
      </dsp:nvSpPr>
      <dsp:spPr>
        <a:xfrm>
          <a:off x="3022487" y="1494034"/>
          <a:ext cx="2401193" cy="198048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Учиться избегать ошибок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Не загрязнять окружающую среду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22487" y="1918423"/>
        <a:ext cx="2401193" cy="1556093"/>
      </dsp:txXfrm>
    </dsp:sp>
    <dsp:sp modelId="{3740ACCD-71B7-4E74-80CD-0E707F4B0357}">
      <dsp:nvSpPr>
        <dsp:cNvPr id="0" name=""/>
        <dsp:cNvSpPr/>
      </dsp:nvSpPr>
      <dsp:spPr>
        <a:xfrm>
          <a:off x="4365005" y="299594"/>
          <a:ext cx="2885280" cy="2885280"/>
        </a:xfrm>
        <a:prstGeom prst="circularArrow">
          <a:avLst>
            <a:gd name="adj1" fmla="val 2579"/>
            <a:gd name="adj2" fmla="val 313178"/>
            <a:gd name="adj3" fmla="val 19511311"/>
            <a:gd name="adj4" fmla="val 12575511"/>
            <a:gd name="adj5" fmla="val 3009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064BF0-6AD7-475B-972E-4275DE604E75}">
      <dsp:nvSpPr>
        <dsp:cNvPr id="0" name=""/>
        <dsp:cNvSpPr/>
      </dsp:nvSpPr>
      <dsp:spPr>
        <a:xfrm>
          <a:off x="3556086" y="1069645"/>
          <a:ext cx="2134394" cy="8487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Уважать культуру и религию других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56086" y="1069645"/>
        <a:ext cx="2134394" cy="848778"/>
      </dsp:txXfrm>
    </dsp:sp>
    <dsp:sp modelId="{2E756710-98B3-4DB1-8A67-D1798819F2F0}">
      <dsp:nvSpPr>
        <dsp:cNvPr id="0" name=""/>
        <dsp:cNvSpPr/>
      </dsp:nvSpPr>
      <dsp:spPr>
        <a:xfrm>
          <a:off x="6044870" y="1494034"/>
          <a:ext cx="2401193" cy="198048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Уважать и прислушиваться к мнению других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Заботиться и уважать своих и чужих родителей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44870" y="1494034"/>
        <a:ext cx="2401193" cy="1556093"/>
      </dsp:txXfrm>
    </dsp:sp>
    <dsp:sp modelId="{CFA247E1-98A4-4EA0-B149-1C314B3B31A6}">
      <dsp:nvSpPr>
        <dsp:cNvPr id="0" name=""/>
        <dsp:cNvSpPr/>
      </dsp:nvSpPr>
      <dsp:spPr>
        <a:xfrm>
          <a:off x="6578468" y="3050128"/>
          <a:ext cx="2134394" cy="8487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Не применять насилие к другим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78468" y="3050128"/>
        <a:ext cx="2134394" cy="84877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471576-039F-4050-A035-4A790A618E8A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C1685A-A472-4DA8-9F3D-F9C1BAF12CBD}">
      <dsp:nvSpPr>
        <dsp:cNvPr id="0" name=""/>
        <dsp:cNvSpPr/>
      </dsp:nvSpPr>
      <dsp:spPr>
        <a:xfrm>
          <a:off x="383703" y="87786"/>
          <a:ext cx="4267200" cy="9151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smtClean="0">
              <a:latin typeface="Times New Roman" pitchFamily="18" charset="0"/>
              <a:cs typeface="Times New Roman" pitchFamily="18" charset="0"/>
            </a:rPr>
            <a:t>Административная</a:t>
          </a:r>
          <a:endParaRPr lang="ru-RU" sz="3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3703" y="87786"/>
        <a:ext cx="4267200" cy="915120"/>
      </dsp:txXfrm>
    </dsp:sp>
    <dsp:sp modelId="{2E4D468E-E651-403E-9FA1-D41279AA171A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973E4D-E9B1-487E-BA0E-1690751106DF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smtClean="0">
              <a:latin typeface="Times New Roman" pitchFamily="18" charset="0"/>
              <a:cs typeface="Times New Roman" pitchFamily="18" charset="0"/>
            </a:rPr>
            <a:t>Уголовная</a:t>
          </a:r>
          <a:endParaRPr lang="ru-RU" sz="3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800" y="1412619"/>
        <a:ext cx="4267200" cy="915120"/>
      </dsp:txXfrm>
    </dsp:sp>
    <dsp:sp modelId="{983AB58E-64EB-4258-88BC-96E2B1DF9A82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0DA480-99DC-44B4-A464-985B85DE8DF0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smtClean="0">
              <a:latin typeface="Times New Roman" pitchFamily="18" charset="0"/>
              <a:cs typeface="Times New Roman" pitchFamily="18" charset="0"/>
            </a:rPr>
            <a:t>Материальная</a:t>
          </a:r>
          <a:endParaRPr lang="ru-RU" sz="3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800" y="2818780"/>
        <a:ext cx="4267200" cy="9151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2E8F80-591A-4889-A1F7-8B8B7CEA7B98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Защищать права и законные интересы детей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91343"/>
        <a:ext cx="2571749" cy="1543050"/>
      </dsp:txXfrm>
    </dsp:sp>
    <dsp:sp modelId="{34A83407-EB0A-4D37-8A49-6EB85AD21879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На общедоступное и бесплатное образование их детей от государства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8925" y="591343"/>
        <a:ext cx="2571749" cy="1543050"/>
      </dsp:txXfrm>
    </dsp:sp>
    <dsp:sp modelId="{671DBD74-F238-4A48-9F8F-3C82985C7B6C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На выбор образования для своих детей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7849" y="591343"/>
        <a:ext cx="2571749" cy="1543050"/>
      </dsp:txXfrm>
    </dsp:sp>
    <dsp:sp modelId="{815B3173-60CF-43D2-92EA-BB89C26DAD9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На прием детей для обучения в образовательные учреждения, расположенные по месту жительства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14462" y="2391569"/>
        <a:ext cx="2571749" cy="1543050"/>
      </dsp:txXfrm>
    </dsp:sp>
    <dsp:sp modelId="{D8D24B15-F4DF-4408-B96E-94A99B47904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На ознакомление с Уставом образовательного учреждения и другими документами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3387" y="239156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389E2-361C-4DA3-B970-B347DBF6FCAA}">
      <dsp:nvSpPr>
        <dsp:cNvPr id="0" name=""/>
        <dsp:cNvSpPr/>
      </dsp:nvSpPr>
      <dsp:spPr>
        <a:xfrm>
          <a:off x="0" y="477052"/>
          <a:ext cx="2655295" cy="1593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На участие в управлении образовательным учреждением, в котором обучаются их дети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77052"/>
        <a:ext cx="2655295" cy="1593177"/>
      </dsp:txXfrm>
    </dsp:sp>
    <dsp:sp modelId="{2AA55262-7226-4C7B-97B1-663C4F60A3E9}">
      <dsp:nvSpPr>
        <dsp:cNvPr id="0" name=""/>
        <dsp:cNvSpPr/>
      </dsp:nvSpPr>
      <dsp:spPr>
        <a:xfrm>
          <a:off x="2920824" y="477052"/>
          <a:ext cx="2655295" cy="1593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Выражать согласие (или несогласие) на прохождение детьми военной подготовки в гражданских образовательных учреждениях на факультативной основе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0824" y="477052"/>
        <a:ext cx="2655295" cy="1593177"/>
      </dsp:txXfrm>
    </dsp:sp>
    <dsp:sp modelId="{AF54919E-D217-409B-BE5A-123906442DA1}">
      <dsp:nvSpPr>
        <dsp:cNvPr id="0" name=""/>
        <dsp:cNvSpPr/>
      </dsp:nvSpPr>
      <dsp:spPr>
        <a:xfrm>
          <a:off x="5841649" y="477052"/>
          <a:ext cx="2655295" cy="1593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Обеспечивать религиозное и нравственное воспитание детей в соответствии со своими собственными убеждениями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41649" y="477052"/>
        <a:ext cx="2655295" cy="1593177"/>
      </dsp:txXfrm>
    </dsp:sp>
    <dsp:sp modelId="{C352E8DB-2549-4771-8310-E21A09C8B926}">
      <dsp:nvSpPr>
        <dsp:cNvPr id="0" name=""/>
        <dsp:cNvSpPr/>
      </dsp:nvSpPr>
      <dsp:spPr>
        <a:xfrm>
          <a:off x="0" y="2335759"/>
          <a:ext cx="2655295" cy="1593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На ознакомление с ходом и содержанием образовательного процесса, а также с оценками успеваемости своих детей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35759"/>
        <a:ext cx="2655295" cy="1593177"/>
      </dsp:txXfrm>
    </dsp:sp>
    <dsp:sp modelId="{F8C994C0-E457-4031-BB0B-F71E020B0601}">
      <dsp:nvSpPr>
        <dsp:cNvPr id="0" name=""/>
        <dsp:cNvSpPr/>
      </dsp:nvSpPr>
      <dsp:spPr>
        <a:xfrm>
          <a:off x="2920824" y="2335759"/>
          <a:ext cx="2655295" cy="1593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На помощь со стороны государства в выполнении своих обязанностей по обучению и воспитанию детей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0824" y="2335759"/>
        <a:ext cx="2655295" cy="1593177"/>
      </dsp:txXfrm>
    </dsp:sp>
    <dsp:sp modelId="{D5D8C251-B26E-4437-BE22-A994153859B2}">
      <dsp:nvSpPr>
        <dsp:cNvPr id="0" name=""/>
        <dsp:cNvSpPr/>
      </dsp:nvSpPr>
      <dsp:spPr>
        <a:xfrm>
          <a:off x="5841649" y="2335759"/>
          <a:ext cx="2655295" cy="1593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На заботу и содержание со стороны своих совершеннолетних детей, если родители не были лишены родительских прав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41649" y="2335759"/>
        <a:ext cx="2655295" cy="1593177"/>
      </dsp:txXfrm>
    </dsp:sp>
    <dsp:sp modelId="{7D4CF4BF-D675-4ACC-AAA0-DD24B6E6D5F3}">
      <dsp:nvSpPr>
        <dsp:cNvPr id="0" name=""/>
        <dsp:cNvSpPr/>
      </dsp:nvSpPr>
      <dsp:spPr>
        <a:xfrm>
          <a:off x="2920824" y="4194465"/>
          <a:ext cx="2655295" cy="1593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Проживающие отдельно от ребенка родители имеют право на общение, участие в воспитании и т.д.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0824" y="4194465"/>
        <a:ext cx="2655295" cy="159317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C8FD42-E0AE-422D-AE2A-36DF58BBA4CA}">
      <dsp:nvSpPr>
        <dsp:cNvPr id="0" name=""/>
        <dsp:cNvSpPr/>
      </dsp:nvSpPr>
      <dsp:spPr>
        <a:xfrm>
          <a:off x="283700" y="1793"/>
          <a:ext cx="2590494" cy="15542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Обеспечивать и защищать права интересы своих детей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700" y="1793"/>
        <a:ext cx="2590494" cy="1554296"/>
      </dsp:txXfrm>
    </dsp:sp>
    <dsp:sp modelId="{3BF7B7DB-65B8-47E8-BAFD-38454AD8D422}">
      <dsp:nvSpPr>
        <dsp:cNvPr id="0" name=""/>
        <dsp:cNvSpPr/>
      </dsp:nvSpPr>
      <dsp:spPr>
        <a:xfrm>
          <a:off x="3133244" y="1793"/>
          <a:ext cx="2590494" cy="15542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Не причинять вред физическому и психическому здоровью детей, их нравственному развитию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3244" y="1793"/>
        <a:ext cx="2590494" cy="1554296"/>
      </dsp:txXfrm>
    </dsp:sp>
    <dsp:sp modelId="{2DD85DBA-0372-4100-B9B2-C924B06ED253}">
      <dsp:nvSpPr>
        <dsp:cNvPr id="0" name=""/>
        <dsp:cNvSpPr/>
      </dsp:nvSpPr>
      <dsp:spPr>
        <a:xfrm>
          <a:off x="5982788" y="1793"/>
          <a:ext cx="2590494" cy="15542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Воспитывать детей, исключая пренебрежительное, жестокое, грубое, унижающее человеческое достоинство обращение, оскорбление или их эксплуатацию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82788" y="1793"/>
        <a:ext cx="2590494" cy="1554296"/>
      </dsp:txXfrm>
    </dsp:sp>
    <dsp:sp modelId="{D8EE7F57-E10E-4CF0-B4D9-C6390073CA50}">
      <dsp:nvSpPr>
        <dsp:cNvPr id="0" name=""/>
        <dsp:cNvSpPr/>
      </dsp:nvSpPr>
      <dsp:spPr>
        <a:xfrm>
          <a:off x="283700" y="1815139"/>
          <a:ext cx="2590494" cy="15542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Содержать своих несовершеннолетних детей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700" y="1815139"/>
        <a:ext cx="2590494" cy="1554296"/>
      </dsp:txXfrm>
    </dsp:sp>
    <dsp:sp modelId="{470A645D-7B0B-405E-BE49-639B06D6B387}">
      <dsp:nvSpPr>
        <dsp:cNvPr id="0" name=""/>
        <dsp:cNvSpPr/>
      </dsp:nvSpPr>
      <dsp:spPr>
        <a:xfrm>
          <a:off x="3133244" y="1815139"/>
          <a:ext cx="2590494" cy="15542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Обеспечивать в пределах своих способностей условия жизни, необходимые для нормального развития ребенка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3244" y="1815139"/>
        <a:ext cx="2590494" cy="1554296"/>
      </dsp:txXfrm>
    </dsp:sp>
    <dsp:sp modelId="{625228AD-DC17-4D67-9D9F-FEC4BA6EEE51}">
      <dsp:nvSpPr>
        <dsp:cNvPr id="0" name=""/>
        <dsp:cNvSpPr/>
      </dsp:nvSpPr>
      <dsp:spPr>
        <a:xfrm>
          <a:off x="5982788" y="1815139"/>
          <a:ext cx="2590494" cy="15542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Обеспечить детям  получение основного общего образования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82788" y="1815139"/>
        <a:ext cx="2590494" cy="1554296"/>
      </dsp:txXfrm>
    </dsp:sp>
    <dsp:sp modelId="{76DAF557-8ECB-42D5-9152-AED111B3E961}">
      <dsp:nvSpPr>
        <dsp:cNvPr id="0" name=""/>
        <dsp:cNvSpPr/>
      </dsp:nvSpPr>
      <dsp:spPr>
        <a:xfrm>
          <a:off x="3133244" y="3628485"/>
          <a:ext cx="2590494" cy="15542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Выполнять Устав общеобразовательного учреждении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3244" y="3628485"/>
        <a:ext cx="2590494" cy="155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«Только вместе»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379397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stockphoto-515929509-1024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772816"/>
            <a:ext cx="676875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286000" y="1628800"/>
            <a:ext cx="457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Права и обязанности 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родителей и 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несовершеннолетних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404664"/>
          <a:ext cx="849694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 обязан: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85698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Какие административные наказания могут применяться к родителям?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67544" y="1052736"/>
          <a:ext cx="849694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 каких случаях родители несут уголовную ответственность?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052736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3528392" cy="377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ПОМНИ: </a:t>
            </a:r>
          </a:p>
          <a:p>
            <a:pPr>
              <a:lnSpc>
                <a:spcPct val="90000"/>
              </a:lnSpc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Незнание закона не освобождает от ответственности.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 вот знание нередко освобождает.</a:t>
            </a:r>
          </a:p>
        </p:txBody>
      </p:sp>
      <p:pic>
        <p:nvPicPr>
          <p:cNvPr id="3" name="Рисунок 2" descr="istockphoto-521725435-17066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908720"/>
            <a:ext cx="3384376" cy="518457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право?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Права несовершеннолетних: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Права Гражданина РФ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192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332656"/>
          <a:ext cx="80885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95536" y="260648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 обязанность вытекает из выше указанных прав: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1556792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Виды ответственности несовершеннолетних: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Мозговой штурм для детей (выполните и творчески оформите задание):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Права детей: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Обязанности детей: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kartinki-znak-voprosa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348880"/>
            <a:ext cx="2852936" cy="2852936"/>
          </a:xfrm>
          <a:prstGeom prst="rect">
            <a:avLst/>
          </a:prstGeom>
        </p:spPr>
      </p:pic>
      <p:pic>
        <p:nvPicPr>
          <p:cNvPr id="6" name="Рисунок 5" descr="kartinki-znak-voprosa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420888"/>
            <a:ext cx="2852936" cy="285293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Родители имеют право на: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526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«Только вместе»</vt:lpstr>
      <vt:lpstr>Что такое право?</vt:lpstr>
      <vt:lpstr>Права несовершеннолетних: Права Гражданина РФ</vt:lpstr>
      <vt:lpstr>Слайд 4</vt:lpstr>
      <vt:lpstr>Слайд 5</vt:lpstr>
      <vt:lpstr>Какая обязанность вытекает из выше указанных прав:</vt:lpstr>
      <vt:lpstr>Виды ответственности несовершеннолетних:</vt:lpstr>
      <vt:lpstr>Мозговой штурм для детей (выполните и творчески оформите задание):</vt:lpstr>
      <vt:lpstr>Родители имеют право на:</vt:lpstr>
      <vt:lpstr>Слайд 10</vt:lpstr>
      <vt:lpstr>Родитель обязан:</vt:lpstr>
      <vt:lpstr>Какие административные наказания могут применяться к родителям? </vt:lpstr>
      <vt:lpstr>В каких случаях родители несут уголовную ответственность? 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27</cp:revision>
  <dcterms:created xsi:type="dcterms:W3CDTF">2021-01-11T23:55:28Z</dcterms:created>
  <dcterms:modified xsi:type="dcterms:W3CDTF">2021-01-19T02:19:28Z</dcterms:modified>
</cp:coreProperties>
</file>